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0" r:id="rId4"/>
    <p:sldId id="283" r:id="rId5"/>
    <p:sldId id="284" r:id="rId6"/>
    <p:sldId id="285" r:id="rId7"/>
    <p:sldId id="286" r:id="rId8"/>
    <p:sldId id="261" r:id="rId9"/>
    <p:sldId id="263" r:id="rId10"/>
    <p:sldId id="269" r:id="rId11"/>
    <p:sldId id="268" r:id="rId12"/>
    <p:sldId id="264" r:id="rId13"/>
    <p:sldId id="271" r:id="rId14"/>
    <p:sldId id="272" r:id="rId15"/>
    <p:sldId id="273" r:id="rId16"/>
    <p:sldId id="274" r:id="rId17"/>
    <p:sldId id="275" r:id="rId18"/>
    <p:sldId id="276" r:id="rId19"/>
    <p:sldId id="270" r:id="rId20"/>
    <p:sldId id="280" r:id="rId21"/>
    <p:sldId id="279" r:id="rId22"/>
    <p:sldId id="266" r:id="rId23"/>
    <p:sldId id="258" r:id="rId24"/>
    <p:sldId id="277" r:id="rId25"/>
    <p:sldId id="281" r:id="rId26"/>
    <p:sldId id="282" r:id="rId27"/>
    <p:sldId id="287" r:id="rId28"/>
    <p:sldId id="278" r:id="rId29"/>
  </p:sldIdLst>
  <p:sldSz cx="12192000" cy="6858000"/>
  <p:notesSz cx="7099300" cy="10234613"/>
  <p:embeddedFontLst>
    <p:embeddedFont>
      <p:font typeface="Arimo" panose="020B0604020202020204" charset="0"/>
      <p:regular r:id="rId31"/>
      <p:bold r:id="rId32"/>
      <p:italic r:id="rId33"/>
      <p:boldItalic r:id="rId34"/>
    </p:embeddedFont>
    <p:embeddedFont>
      <p:font typeface="Helvetica Neue" panose="020B0604020202020204" charset="0"/>
      <p:regular r:id="rId35"/>
      <p:bold r:id="rId36"/>
      <p:italic r:id="rId37"/>
      <p:boldItalic r:id="rId38"/>
    </p:embeddedFont>
    <p:embeddedFont>
      <p:font typeface="Ubuntu" panose="020B0504030602030204" pitchFamily="3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4042">
          <p15:clr>
            <a:srgbClr val="A4A3A4"/>
          </p15:clr>
        </p15:guide>
        <p15:guide id="4" pos="7499">
          <p15:clr>
            <a:srgbClr val="A4A3A4"/>
          </p15:clr>
        </p15:guide>
        <p15:guide id="5" pos="211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44" roundtripDataSignature="AMtx7mhP37YDihGx7yEpZJ1wbEr3v0mBX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C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1FE069-D39B-C2C4-6345-E0D714DE2131}" v="44" dt="2024-08-18T16:42:41.9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43"/>
    <p:restoredTop sz="94680"/>
  </p:normalViewPr>
  <p:slideViewPr>
    <p:cSldViewPr snapToGrid="0">
      <p:cViewPr varScale="1">
        <p:scale>
          <a:sx n="137" d="100"/>
          <a:sy n="137" d="100"/>
        </p:scale>
        <p:origin x="984" y="192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jd AlKayyal" userId="b4f5de4f-87a6-4655-b40f-c48cb85af6d4" providerId="ADAL" clId="{A695879A-A2B2-2346-9F48-A3D9B1B2EDCF}"/>
    <pc:docChg chg="undo custSel addSld modSld">
      <pc:chgData name="Majd AlKayyal" userId="b4f5de4f-87a6-4655-b40f-c48cb85af6d4" providerId="ADAL" clId="{A695879A-A2B2-2346-9F48-A3D9B1B2EDCF}" dt="2024-05-29T19:04:37.938" v="756"/>
      <pc:docMkLst>
        <pc:docMk/>
      </pc:docMkLst>
      <pc:sldChg chg="addSp delSp modSp mod modAnim">
        <pc:chgData name="Majd AlKayyal" userId="b4f5de4f-87a6-4655-b40f-c48cb85af6d4" providerId="ADAL" clId="{A695879A-A2B2-2346-9F48-A3D9B1B2EDCF}" dt="2024-05-29T18:57:11.531" v="742" actId="478"/>
        <pc:sldMkLst>
          <pc:docMk/>
          <pc:sldMk cId="0" sldId="260"/>
        </pc:sldMkLst>
        <pc:spChg chg="add del mod">
          <ac:chgData name="Majd AlKayyal" userId="b4f5de4f-87a6-4655-b40f-c48cb85af6d4" providerId="ADAL" clId="{A695879A-A2B2-2346-9F48-A3D9B1B2EDCF}" dt="2024-05-29T15:11:11.079" v="271"/>
          <ac:spMkLst>
            <pc:docMk/>
            <pc:sldMk cId="0" sldId="260"/>
            <ac:spMk id="2" creationId="{99380250-0BBC-B1A3-D033-96D35DECD559}"/>
          </ac:spMkLst>
        </pc:spChg>
        <pc:spChg chg="add mod">
          <ac:chgData name="Majd AlKayyal" userId="b4f5de4f-87a6-4655-b40f-c48cb85af6d4" providerId="ADAL" clId="{A695879A-A2B2-2346-9F48-A3D9B1B2EDCF}" dt="2024-05-29T15:11:08.324" v="267" actId="767"/>
          <ac:spMkLst>
            <pc:docMk/>
            <pc:sldMk cId="0" sldId="260"/>
            <ac:spMk id="3" creationId="{4482AC2F-E3DF-E763-CC34-7D0321913FB1}"/>
          </ac:spMkLst>
        </pc:spChg>
        <pc:spChg chg="add mod">
          <ac:chgData name="Majd AlKayyal" userId="b4f5de4f-87a6-4655-b40f-c48cb85af6d4" providerId="ADAL" clId="{A695879A-A2B2-2346-9F48-A3D9B1B2EDCF}" dt="2024-05-29T15:11:10.233" v="269" actId="767"/>
          <ac:spMkLst>
            <pc:docMk/>
            <pc:sldMk cId="0" sldId="260"/>
            <ac:spMk id="4" creationId="{E9261E1A-C88E-9209-E7A9-B07CB7012A01}"/>
          </ac:spMkLst>
        </pc:spChg>
        <pc:spChg chg="add mod">
          <ac:chgData name="Majd AlKayyal" userId="b4f5de4f-87a6-4655-b40f-c48cb85af6d4" providerId="ADAL" clId="{A695879A-A2B2-2346-9F48-A3D9B1B2EDCF}" dt="2024-05-29T18:07:18.321" v="323" actId="164"/>
          <ac:spMkLst>
            <pc:docMk/>
            <pc:sldMk cId="0" sldId="260"/>
            <ac:spMk id="10" creationId="{37324A69-AE1E-4BF1-116A-AFD56059654E}"/>
          </ac:spMkLst>
        </pc:spChg>
        <pc:spChg chg="add mod">
          <ac:chgData name="Majd AlKayyal" userId="b4f5de4f-87a6-4655-b40f-c48cb85af6d4" providerId="ADAL" clId="{A695879A-A2B2-2346-9F48-A3D9B1B2EDCF}" dt="2024-05-29T18:11:30.838" v="359" actId="164"/>
          <ac:spMkLst>
            <pc:docMk/>
            <pc:sldMk cId="0" sldId="260"/>
            <ac:spMk id="12" creationId="{04D0F810-C5B8-3E02-E08B-7EDA52D08BD2}"/>
          </ac:spMkLst>
        </pc:spChg>
        <pc:spChg chg="mod">
          <ac:chgData name="Majd AlKayyal" userId="b4f5de4f-87a6-4655-b40f-c48cb85af6d4" providerId="ADAL" clId="{A695879A-A2B2-2346-9F48-A3D9B1B2EDCF}" dt="2024-05-29T18:10:32.778" v="349" actId="1076"/>
          <ac:spMkLst>
            <pc:docMk/>
            <pc:sldMk cId="0" sldId="260"/>
            <ac:spMk id="14" creationId="{4D593B0F-52A1-05C3-E661-68728FBF75ED}"/>
          </ac:spMkLst>
        </pc:spChg>
        <pc:spChg chg="mod">
          <ac:chgData name="Majd AlKayyal" userId="b4f5de4f-87a6-4655-b40f-c48cb85af6d4" providerId="ADAL" clId="{A695879A-A2B2-2346-9F48-A3D9B1B2EDCF}" dt="2024-05-29T18:10:19.916" v="345"/>
          <ac:spMkLst>
            <pc:docMk/>
            <pc:sldMk cId="0" sldId="260"/>
            <ac:spMk id="15" creationId="{8D86EAAB-F78E-C2B5-70A0-7D807ECD2136}"/>
          </ac:spMkLst>
        </pc:spChg>
        <pc:spChg chg="add del mod">
          <ac:chgData name="Majd AlKayyal" userId="b4f5de4f-87a6-4655-b40f-c48cb85af6d4" providerId="ADAL" clId="{A695879A-A2B2-2346-9F48-A3D9B1B2EDCF}" dt="2024-05-29T18:15:07.858" v="366"/>
          <ac:spMkLst>
            <pc:docMk/>
            <pc:sldMk cId="0" sldId="260"/>
            <ac:spMk id="23" creationId="{23E9F585-12DB-D127-E738-20B0F6344E0A}"/>
          </ac:spMkLst>
        </pc:spChg>
        <pc:spChg chg="mod">
          <ac:chgData name="Majd AlKayyal" userId="b4f5de4f-87a6-4655-b40f-c48cb85af6d4" providerId="ADAL" clId="{A695879A-A2B2-2346-9F48-A3D9B1B2EDCF}" dt="2024-05-29T15:10:47.007" v="264" actId="14100"/>
          <ac:spMkLst>
            <pc:docMk/>
            <pc:sldMk cId="0" sldId="260"/>
            <ac:spMk id="133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5:11:28.154" v="273" actId="164"/>
          <ac:spMkLst>
            <pc:docMk/>
            <pc:sldMk cId="0" sldId="260"/>
            <ac:spMk id="142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5:11:28.154" v="273" actId="164"/>
          <ac:spMkLst>
            <pc:docMk/>
            <pc:sldMk cId="0" sldId="260"/>
            <ac:spMk id="143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5:11:28.154" v="273" actId="164"/>
          <ac:spMkLst>
            <pc:docMk/>
            <pc:sldMk cId="0" sldId="260"/>
            <ac:spMk id="144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04:43.132" v="287" actId="1076"/>
          <ac:spMkLst>
            <pc:docMk/>
            <pc:sldMk cId="0" sldId="260"/>
            <ac:spMk id="146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18:28.440" v="383" actId="14861"/>
          <ac:spMkLst>
            <pc:docMk/>
            <pc:sldMk cId="0" sldId="260"/>
            <ac:spMk id="147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19:04.654" v="387" actId="14861"/>
          <ac:spMkLst>
            <pc:docMk/>
            <pc:sldMk cId="0" sldId="260"/>
            <ac:spMk id="148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18:32.905" v="384" actId="14861"/>
          <ac:spMkLst>
            <pc:docMk/>
            <pc:sldMk cId="0" sldId="260"/>
            <ac:spMk id="150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18:39.173" v="385" actId="14861"/>
          <ac:spMkLst>
            <pc:docMk/>
            <pc:sldMk cId="0" sldId="260"/>
            <ac:spMk id="151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5:11:16.383" v="272" actId="164"/>
          <ac:spMkLst>
            <pc:docMk/>
            <pc:sldMk cId="0" sldId="260"/>
            <ac:spMk id="152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5:11:16.383" v="272" actId="164"/>
          <ac:spMkLst>
            <pc:docMk/>
            <pc:sldMk cId="0" sldId="260"/>
            <ac:spMk id="153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5:11:16.383" v="272" actId="164"/>
          <ac:spMkLst>
            <pc:docMk/>
            <pc:sldMk cId="0" sldId="260"/>
            <ac:spMk id="154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04:43.132" v="287" actId="1076"/>
          <ac:spMkLst>
            <pc:docMk/>
            <pc:sldMk cId="0" sldId="260"/>
            <ac:spMk id="155" creationId="{00000000-0000-0000-0000-000000000000}"/>
          </ac:spMkLst>
        </pc:spChg>
        <pc:grpChg chg="add mod">
          <ac:chgData name="Majd AlKayyal" userId="b4f5de4f-87a6-4655-b40f-c48cb85af6d4" providerId="ADAL" clId="{A695879A-A2B2-2346-9F48-A3D9B1B2EDCF}" dt="2024-05-29T18:04:43.132" v="287" actId="1076"/>
          <ac:grpSpMkLst>
            <pc:docMk/>
            <pc:sldMk cId="0" sldId="260"/>
            <ac:grpSpMk id="5" creationId="{E843310E-2E9F-338F-DA7D-D5E42E022663}"/>
          </ac:grpSpMkLst>
        </pc:grpChg>
        <pc:grpChg chg="add mod">
          <ac:chgData name="Majd AlKayyal" userId="b4f5de4f-87a6-4655-b40f-c48cb85af6d4" providerId="ADAL" clId="{A695879A-A2B2-2346-9F48-A3D9B1B2EDCF}" dt="2024-05-29T18:04:43.132" v="287" actId="1076"/>
          <ac:grpSpMkLst>
            <pc:docMk/>
            <pc:sldMk cId="0" sldId="260"/>
            <ac:grpSpMk id="6" creationId="{625B9568-4957-C7D7-BAFC-313B0D4C09EA}"/>
          </ac:grpSpMkLst>
        </pc:grpChg>
        <pc:grpChg chg="add mod">
          <ac:chgData name="Majd AlKayyal" userId="b4f5de4f-87a6-4655-b40f-c48cb85af6d4" providerId="ADAL" clId="{A695879A-A2B2-2346-9F48-A3D9B1B2EDCF}" dt="2024-05-29T18:11:30.838" v="359" actId="164"/>
          <ac:grpSpMkLst>
            <pc:docMk/>
            <pc:sldMk cId="0" sldId="260"/>
            <ac:grpSpMk id="11" creationId="{DDB4BD4B-7B43-DE3B-1F5D-A2820F263AE7}"/>
          </ac:grpSpMkLst>
        </pc:grpChg>
        <pc:grpChg chg="add mod">
          <ac:chgData name="Majd AlKayyal" userId="b4f5de4f-87a6-4655-b40f-c48cb85af6d4" providerId="ADAL" clId="{A695879A-A2B2-2346-9F48-A3D9B1B2EDCF}" dt="2024-05-29T18:11:30.838" v="359" actId="164"/>
          <ac:grpSpMkLst>
            <pc:docMk/>
            <pc:sldMk cId="0" sldId="260"/>
            <ac:grpSpMk id="13" creationId="{4FF7C2F0-F597-56DD-AA4B-C6CF6BF33886}"/>
          </ac:grpSpMkLst>
        </pc:grpChg>
        <pc:grpChg chg="add mod">
          <ac:chgData name="Majd AlKayyal" userId="b4f5de4f-87a6-4655-b40f-c48cb85af6d4" providerId="ADAL" clId="{A695879A-A2B2-2346-9F48-A3D9B1B2EDCF}" dt="2024-05-29T18:11:33.941" v="360" actId="1076"/>
          <ac:grpSpMkLst>
            <pc:docMk/>
            <pc:sldMk cId="0" sldId="260"/>
            <ac:grpSpMk id="22" creationId="{243EB6AF-6AFE-601F-4A5B-92FA2E52A324}"/>
          </ac:grpSpMkLst>
        </pc:grpChg>
        <pc:grpChg chg="mod">
          <ac:chgData name="Majd AlKayyal" userId="b4f5de4f-87a6-4655-b40f-c48cb85af6d4" providerId="ADAL" clId="{A695879A-A2B2-2346-9F48-A3D9B1B2EDCF}" dt="2024-05-29T18:10:27.452" v="347" actId="1076"/>
          <ac:grpSpMkLst>
            <pc:docMk/>
            <pc:sldMk cId="0" sldId="260"/>
            <ac:grpSpMk id="139" creationId="{00000000-0000-0000-0000-000000000000}"/>
          </ac:grpSpMkLst>
        </pc:grpChg>
        <pc:picChg chg="add mod">
          <ac:chgData name="Majd AlKayyal" userId="b4f5de4f-87a6-4655-b40f-c48cb85af6d4" providerId="ADAL" clId="{A695879A-A2B2-2346-9F48-A3D9B1B2EDCF}" dt="2024-05-29T18:07:18.321" v="323" actId="164"/>
          <ac:picMkLst>
            <pc:docMk/>
            <pc:sldMk cId="0" sldId="260"/>
            <ac:picMk id="9" creationId="{494A3EC0-82FD-F477-D510-96A30C474A2A}"/>
          </ac:picMkLst>
        </pc:picChg>
        <pc:cxnChg chg="add mod">
          <ac:chgData name="Majd AlKayyal" userId="b4f5de4f-87a6-4655-b40f-c48cb85af6d4" providerId="ADAL" clId="{A695879A-A2B2-2346-9F48-A3D9B1B2EDCF}" dt="2024-05-29T18:11:30.838" v="359" actId="164"/>
          <ac:cxnSpMkLst>
            <pc:docMk/>
            <pc:sldMk cId="0" sldId="260"/>
            <ac:cxnSpMk id="16" creationId="{50583EE7-8A3E-41AE-C6ED-2E0F0A69969B}"/>
          </ac:cxnSpMkLst>
        </pc:cxnChg>
        <pc:cxnChg chg="add mod">
          <ac:chgData name="Majd AlKayyal" userId="b4f5de4f-87a6-4655-b40f-c48cb85af6d4" providerId="ADAL" clId="{A695879A-A2B2-2346-9F48-A3D9B1B2EDCF}" dt="2024-05-29T18:11:30.838" v="359" actId="164"/>
          <ac:cxnSpMkLst>
            <pc:docMk/>
            <pc:sldMk cId="0" sldId="260"/>
            <ac:cxnSpMk id="19" creationId="{AD9AB886-B177-B918-9A64-88A75D311710}"/>
          </ac:cxnSpMkLst>
        </pc:cxnChg>
        <pc:cxnChg chg="add del mod">
          <ac:chgData name="Majd AlKayyal" userId="b4f5de4f-87a6-4655-b40f-c48cb85af6d4" providerId="ADAL" clId="{A695879A-A2B2-2346-9F48-A3D9B1B2EDCF}" dt="2024-05-29T18:57:11.531" v="742" actId="478"/>
          <ac:cxnSpMkLst>
            <pc:docMk/>
            <pc:sldMk cId="0" sldId="260"/>
            <ac:cxnSpMk id="24" creationId="{04C8454F-2877-02F3-FFB5-F46B1F7799E7}"/>
          </ac:cxnSpMkLst>
        </pc:cxnChg>
        <pc:cxnChg chg="mod">
          <ac:chgData name="Majd AlKayyal" userId="b4f5de4f-87a6-4655-b40f-c48cb85af6d4" providerId="ADAL" clId="{A695879A-A2B2-2346-9F48-A3D9B1B2EDCF}" dt="2024-05-29T18:10:27.452" v="347" actId="1076"/>
          <ac:cxnSpMkLst>
            <pc:docMk/>
            <pc:sldMk cId="0" sldId="260"/>
            <ac:cxnSpMk id="145" creationId="{00000000-0000-0000-0000-000000000000}"/>
          </ac:cxnSpMkLst>
        </pc:cxnChg>
        <pc:cxnChg chg="mod">
          <ac:chgData name="Majd AlKayyal" userId="b4f5de4f-87a6-4655-b40f-c48cb85af6d4" providerId="ADAL" clId="{A695879A-A2B2-2346-9F48-A3D9B1B2EDCF}" dt="2024-05-29T18:10:27.452" v="347" actId="1076"/>
          <ac:cxnSpMkLst>
            <pc:docMk/>
            <pc:sldMk cId="0" sldId="260"/>
            <ac:cxnSpMk id="149" creationId="{00000000-0000-0000-0000-000000000000}"/>
          </ac:cxnSpMkLst>
        </pc:cxnChg>
      </pc:sldChg>
      <pc:sldChg chg="addSp delSp modSp mod modAnim">
        <pc:chgData name="Majd AlKayyal" userId="b4f5de4f-87a6-4655-b40f-c48cb85af6d4" providerId="ADAL" clId="{A695879A-A2B2-2346-9F48-A3D9B1B2EDCF}" dt="2024-05-29T19:04:37.938" v="756"/>
        <pc:sldMkLst>
          <pc:docMk/>
          <pc:sldMk cId="3419280255" sldId="269"/>
        </pc:sldMkLst>
        <pc:spChg chg="add mod">
          <ac:chgData name="Majd AlKayyal" userId="b4f5de4f-87a6-4655-b40f-c48cb85af6d4" providerId="ADAL" clId="{A695879A-A2B2-2346-9F48-A3D9B1B2EDCF}" dt="2024-05-29T15:03:43.660" v="72" actId="207"/>
          <ac:spMkLst>
            <pc:docMk/>
            <pc:sldMk cId="3419280255" sldId="269"/>
            <ac:spMk id="2" creationId="{038C167B-19FC-8D02-06B6-0304AEBB6599}"/>
          </ac:spMkLst>
        </pc:spChg>
        <pc:spChg chg="add del mod">
          <ac:chgData name="Majd AlKayyal" userId="b4f5de4f-87a6-4655-b40f-c48cb85af6d4" providerId="ADAL" clId="{A695879A-A2B2-2346-9F48-A3D9B1B2EDCF}" dt="2024-05-29T19:02:35.237" v="754"/>
          <ac:spMkLst>
            <pc:docMk/>
            <pc:sldMk cId="3419280255" sldId="269"/>
            <ac:spMk id="4" creationId="{F3CB3EE3-698E-6DBA-523E-D7B5E083B5BD}"/>
          </ac:spMkLst>
        </pc:spChg>
        <pc:spChg chg="mod">
          <ac:chgData name="Majd AlKayyal" userId="b4f5de4f-87a6-4655-b40f-c48cb85af6d4" providerId="ADAL" clId="{A695879A-A2B2-2346-9F48-A3D9B1B2EDCF}" dt="2024-05-29T14:56:23.761" v="18" actId="1076"/>
          <ac:spMkLst>
            <pc:docMk/>
            <pc:sldMk cId="3419280255" sldId="269"/>
            <ac:spMk id="7" creationId="{B8CAB7D1-9137-9AAB-0346-1A54F875BBC9}"/>
          </ac:spMkLst>
        </pc:spChg>
        <pc:graphicFrameChg chg="mod">
          <ac:chgData name="Majd AlKayyal" userId="b4f5de4f-87a6-4655-b40f-c48cb85af6d4" providerId="ADAL" clId="{A695879A-A2B2-2346-9F48-A3D9B1B2EDCF}" dt="2024-05-29T19:01:38.615" v="749" actId="207"/>
          <ac:graphicFrameMkLst>
            <pc:docMk/>
            <pc:sldMk cId="3419280255" sldId="269"/>
            <ac:graphicFrameMk id="3" creationId="{1EB8D4F9-6B62-45C8-ED51-C1C43BB11BBA}"/>
          </ac:graphicFrameMkLst>
        </pc:graphicFrameChg>
        <pc:graphicFrameChg chg="mod">
          <ac:chgData name="Majd AlKayyal" userId="b4f5de4f-87a6-4655-b40f-c48cb85af6d4" providerId="ADAL" clId="{A695879A-A2B2-2346-9F48-A3D9B1B2EDCF}" dt="2024-05-29T14:56:52.881" v="20" actId="207"/>
          <ac:graphicFrameMkLst>
            <pc:docMk/>
            <pc:sldMk cId="3419280255" sldId="269"/>
            <ac:graphicFrameMk id="5" creationId="{2318C1FE-3A18-4ECF-53D4-0CD7D9A171BE}"/>
          </ac:graphicFrameMkLst>
        </pc:graphicFrameChg>
      </pc:sldChg>
      <pc:sldChg chg="addSp delSp modSp mod delAnim modAnim">
        <pc:chgData name="Majd AlKayyal" userId="b4f5de4f-87a6-4655-b40f-c48cb85af6d4" providerId="ADAL" clId="{A695879A-A2B2-2346-9F48-A3D9B1B2EDCF}" dt="2024-05-29T14:39:49.607" v="15"/>
        <pc:sldMkLst>
          <pc:docMk/>
          <pc:sldMk cId="458572425" sldId="270"/>
        </pc:sldMkLst>
        <pc:grpChg chg="add mod">
          <ac:chgData name="Majd AlKayyal" userId="b4f5de4f-87a6-4655-b40f-c48cb85af6d4" providerId="ADAL" clId="{A695879A-A2B2-2346-9F48-A3D9B1B2EDCF}" dt="2024-05-29T14:37:16.518" v="10" actId="164"/>
          <ac:grpSpMkLst>
            <pc:docMk/>
            <pc:sldMk cId="458572425" sldId="270"/>
            <ac:grpSpMk id="4" creationId="{D67D2D7A-8406-E263-E1FB-D14E2697655D}"/>
          </ac:grpSpMkLst>
        </pc:grpChg>
        <pc:grpChg chg="add mod">
          <ac:chgData name="Majd AlKayyal" userId="b4f5de4f-87a6-4655-b40f-c48cb85af6d4" providerId="ADAL" clId="{A695879A-A2B2-2346-9F48-A3D9B1B2EDCF}" dt="2024-05-29T14:37:37.463" v="12" actId="164"/>
          <ac:grpSpMkLst>
            <pc:docMk/>
            <pc:sldMk cId="458572425" sldId="270"/>
            <ac:grpSpMk id="5" creationId="{1312A2D9-F6A9-BE65-2C33-AC4359766B78}"/>
          </ac:grpSpMkLst>
        </pc:grpChg>
        <pc:grpChg chg="add mod">
          <ac:chgData name="Majd AlKayyal" userId="b4f5de4f-87a6-4655-b40f-c48cb85af6d4" providerId="ADAL" clId="{A695879A-A2B2-2346-9F48-A3D9B1B2EDCF}" dt="2024-05-29T14:37:37.463" v="12" actId="164"/>
          <ac:grpSpMkLst>
            <pc:docMk/>
            <pc:sldMk cId="458572425" sldId="270"/>
            <ac:grpSpMk id="10" creationId="{9C2EB5A0-244B-6B99-B260-C4740EE6C96D}"/>
          </ac:grpSpMkLst>
        </pc:grpChg>
        <pc:picChg chg="mod">
          <ac:chgData name="Majd AlKayyal" userId="b4f5de4f-87a6-4655-b40f-c48cb85af6d4" providerId="ADAL" clId="{A695879A-A2B2-2346-9F48-A3D9B1B2EDCF}" dt="2024-05-29T14:37:37.463" v="12" actId="164"/>
          <ac:picMkLst>
            <pc:docMk/>
            <pc:sldMk cId="458572425" sldId="270"/>
            <ac:picMk id="2" creationId="{72BD4869-3BE4-CB3E-6FF8-A00B971A0102}"/>
          </ac:picMkLst>
        </pc:picChg>
        <pc:picChg chg="add del mod">
          <ac:chgData name="Majd AlKayyal" userId="b4f5de4f-87a6-4655-b40f-c48cb85af6d4" providerId="ADAL" clId="{A695879A-A2B2-2346-9F48-A3D9B1B2EDCF}" dt="2024-05-29T14:36:40.067" v="2" actId="478"/>
          <ac:picMkLst>
            <pc:docMk/>
            <pc:sldMk cId="458572425" sldId="270"/>
            <ac:picMk id="3" creationId="{5D13D1B2-23CE-7ED2-9080-E84D2390B28B}"/>
          </ac:picMkLst>
        </pc:picChg>
        <pc:picChg chg="mod">
          <ac:chgData name="Majd AlKayyal" userId="b4f5de4f-87a6-4655-b40f-c48cb85af6d4" providerId="ADAL" clId="{A695879A-A2B2-2346-9F48-A3D9B1B2EDCF}" dt="2024-05-29T14:36:53.507" v="5" actId="164"/>
          <ac:picMkLst>
            <pc:docMk/>
            <pc:sldMk cId="458572425" sldId="270"/>
            <ac:picMk id="6" creationId="{1C5D8B19-F493-8467-44CF-02A72899F864}"/>
          </ac:picMkLst>
        </pc:picChg>
        <pc:picChg chg="mod">
          <ac:chgData name="Majd AlKayyal" userId="b4f5de4f-87a6-4655-b40f-c48cb85af6d4" providerId="ADAL" clId="{A695879A-A2B2-2346-9F48-A3D9B1B2EDCF}" dt="2024-05-29T14:36:53.507" v="5" actId="164"/>
          <ac:picMkLst>
            <pc:docMk/>
            <pc:sldMk cId="458572425" sldId="270"/>
            <ac:picMk id="7" creationId="{1C754B0D-1DB6-16F2-B9B0-5973600B41CD}"/>
          </ac:picMkLst>
        </pc:picChg>
        <pc:picChg chg="mod">
          <ac:chgData name="Majd AlKayyal" userId="b4f5de4f-87a6-4655-b40f-c48cb85af6d4" providerId="ADAL" clId="{A695879A-A2B2-2346-9F48-A3D9B1B2EDCF}" dt="2024-05-29T14:36:53.507" v="5" actId="164"/>
          <ac:picMkLst>
            <pc:docMk/>
            <pc:sldMk cId="458572425" sldId="270"/>
            <ac:picMk id="8" creationId="{D03B9BCF-2179-9F03-BF7E-384A5425489A}"/>
          </ac:picMkLst>
        </pc:picChg>
        <pc:picChg chg="mod">
          <ac:chgData name="Majd AlKayyal" userId="b4f5de4f-87a6-4655-b40f-c48cb85af6d4" providerId="ADAL" clId="{A695879A-A2B2-2346-9F48-A3D9B1B2EDCF}" dt="2024-05-29T14:37:16.518" v="10" actId="164"/>
          <ac:picMkLst>
            <pc:docMk/>
            <pc:sldMk cId="458572425" sldId="270"/>
            <ac:picMk id="9" creationId="{1D6A28A9-2922-6047-0776-69635FFA4FC7}"/>
          </ac:picMkLst>
        </pc:picChg>
      </pc:sldChg>
      <pc:sldChg chg="addSp modSp mod modAnim">
        <pc:chgData name="Majd AlKayyal" userId="b4f5de4f-87a6-4655-b40f-c48cb85af6d4" providerId="ADAL" clId="{A695879A-A2B2-2346-9F48-A3D9B1B2EDCF}" dt="2024-05-29T15:06:00.839" v="131"/>
        <pc:sldMkLst>
          <pc:docMk/>
          <pc:sldMk cId="4075671972" sldId="271"/>
        </pc:sldMkLst>
        <pc:spChg chg="add mod">
          <ac:chgData name="Majd AlKayyal" userId="b4f5de4f-87a6-4655-b40f-c48cb85af6d4" providerId="ADAL" clId="{A695879A-A2B2-2346-9F48-A3D9B1B2EDCF}" dt="2024-05-29T15:05:25.774" v="99" actId="1076"/>
          <ac:spMkLst>
            <pc:docMk/>
            <pc:sldMk cId="4075671972" sldId="271"/>
            <ac:spMk id="3" creationId="{23226137-8B8A-2C6D-833E-C03B0CEF3BB6}"/>
          </ac:spMkLst>
        </pc:spChg>
        <pc:spChg chg="add mod">
          <ac:chgData name="Majd AlKayyal" userId="b4f5de4f-87a6-4655-b40f-c48cb85af6d4" providerId="ADAL" clId="{A695879A-A2B2-2346-9F48-A3D9B1B2EDCF}" dt="2024-05-29T15:05:40.603" v="126" actId="20577"/>
          <ac:spMkLst>
            <pc:docMk/>
            <pc:sldMk cId="4075671972" sldId="271"/>
            <ac:spMk id="6" creationId="{30FA31B0-EC0E-DC82-7E1F-BDDA2AC211DE}"/>
          </ac:spMkLst>
        </pc:spChg>
      </pc:sldChg>
      <pc:sldChg chg="addSp modSp mod modAnim">
        <pc:chgData name="Majd AlKayyal" userId="b4f5de4f-87a6-4655-b40f-c48cb85af6d4" providerId="ADAL" clId="{A695879A-A2B2-2346-9F48-A3D9B1B2EDCF}" dt="2024-05-29T15:06:48.124" v="147" actId="1076"/>
        <pc:sldMkLst>
          <pc:docMk/>
          <pc:sldMk cId="3228974031" sldId="273"/>
        </pc:sldMkLst>
        <pc:spChg chg="add mod">
          <ac:chgData name="Majd AlKayyal" userId="b4f5de4f-87a6-4655-b40f-c48cb85af6d4" providerId="ADAL" clId="{A695879A-A2B2-2346-9F48-A3D9B1B2EDCF}" dt="2024-05-29T15:06:48.124" v="147" actId="1076"/>
          <ac:spMkLst>
            <pc:docMk/>
            <pc:sldMk cId="3228974031" sldId="273"/>
            <ac:spMk id="6" creationId="{89B3D1CB-6A37-333F-834B-55D0363A2622}"/>
          </ac:spMkLst>
        </pc:spChg>
      </pc:sldChg>
      <pc:sldChg chg="addSp modSp mod modAnim">
        <pc:chgData name="Majd AlKayyal" userId="b4f5de4f-87a6-4655-b40f-c48cb85af6d4" providerId="ADAL" clId="{A695879A-A2B2-2346-9F48-A3D9B1B2EDCF}" dt="2024-05-29T15:07:30.969" v="191" actId="1076"/>
        <pc:sldMkLst>
          <pc:docMk/>
          <pc:sldMk cId="1659541474" sldId="274"/>
        </pc:sldMkLst>
        <pc:spChg chg="add mod">
          <ac:chgData name="Majd AlKayyal" userId="b4f5de4f-87a6-4655-b40f-c48cb85af6d4" providerId="ADAL" clId="{A695879A-A2B2-2346-9F48-A3D9B1B2EDCF}" dt="2024-05-29T15:07:30.969" v="191" actId="1076"/>
          <ac:spMkLst>
            <pc:docMk/>
            <pc:sldMk cId="1659541474" sldId="274"/>
            <ac:spMk id="6" creationId="{E34C41F1-DE2B-3B1D-FEE3-978759E247BC}"/>
          </ac:spMkLst>
        </pc:spChg>
        <pc:picChg chg="mod">
          <ac:chgData name="Majd AlKayyal" userId="b4f5de4f-87a6-4655-b40f-c48cb85af6d4" providerId="ADAL" clId="{A695879A-A2B2-2346-9F48-A3D9B1B2EDCF}" dt="2024-05-29T15:07:27.590" v="190" actId="1076"/>
          <ac:picMkLst>
            <pc:docMk/>
            <pc:sldMk cId="1659541474" sldId="274"/>
            <ac:picMk id="5" creationId="{309AA774-3C04-E1EF-7B57-643C4C5F7AC8}"/>
          </ac:picMkLst>
        </pc:picChg>
      </pc:sldChg>
      <pc:sldChg chg="addSp modSp mod modAnim">
        <pc:chgData name="Majd AlKayyal" userId="b4f5de4f-87a6-4655-b40f-c48cb85af6d4" providerId="ADAL" clId="{A695879A-A2B2-2346-9F48-A3D9B1B2EDCF}" dt="2024-05-29T15:09:05.148" v="238" actId="20577"/>
        <pc:sldMkLst>
          <pc:docMk/>
          <pc:sldMk cId="116027001" sldId="275"/>
        </pc:sldMkLst>
        <pc:spChg chg="mod">
          <ac:chgData name="Majd AlKayyal" userId="b4f5de4f-87a6-4655-b40f-c48cb85af6d4" providerId="ADAL" clId="{A695879A-A2B2-2346-9F48-A3D9B1B2EDCF}" dt="2024-05-29T15:08:09.374" v="226" actId="1076"/>
          <ac:spMkLst>
            <pc:docMk/>
            <pc:sldMk cId="116027001" sldId="275"/>
            <ac:spMk id="7" creationId="{09E94E78-8EB5-D251-E442-883E9ACE398B}"/>
          </ac:spMkLst>
        </pc:spChg>
        <pc:spChg chg="add mod">
          <ac:chgData name="Majd AlKayyal" userId="b4f5de4f-87a6-4655-b40f-c48cb85af6d4" providerId="ADAL" clId="{A695879A-A2B2-2346-9F48-A3D9B1B2EDCF}" dt="2024-05-29T15:09:05.148" v="238" actId="20577"/>
          <ac:spMkLst>
            <pc:docMk/>
            <pc:sldMk cId="116027001" sldId="275"/>
            <ac:spMk id="8" creationId="{478B510C-EBDF-AF1D-81A9-92CFDD98880A}"/>
          </ac:spMkLst>
        </pc:spChg>
      </pc:sldChg>
      <pc:sldChg chg="addSp modSp mod modAnim">
        <pc:chgData name="Majd AlKayyal" userId="b4f5de4f-87a6-4655-b40f-c48cb85af6d4" providerId="ADAL" clId="{A695879A-A2B2-2346-9F48-A3D9B1B2EDCF}" dt="2024-05-29T15:09:45.796" v="261" actId="14100"/>
        <pc:sldMkLst>
          <pc:docMk/>
          <pc:sldMk cId="3958746947" sldId="276"/>
        </pc:sldMkLst>
        <pc:spChg chg="mod">
          <ac:chgData name="Majd AlKayyal" userId="b4f5de4f-87a6-4655-b40f-c48cb85af6d4" providerId="ADAL" clId="{A695879A-A2B2-2346-9F48-A3D9B1B2EDCF}" dt="2024-05-29T15:09:45.796" v="261" actId="14100"/>
          <ac:spMkLst>
            <pc:docMk/>
            <pc:sldMk cId="3958746947" sldId="276"/>
            <ac:spMk id="7" creationId="{4AB40F42-58F3-3B9C-DB12-7167A0B75B91}"/>
          </ac:spMkLst>
        </pc:spChg>
        <pc:spChg chg="add mod">
          <ac:chgData name="Majd AlKayyal" userId="b4f5de4f-87a6-4655-b40f-c48cb85af6d4" providerId="ADAL" clId="{A695879A-A2B2-2346-9F48-A3D9B1B2EDCF}" dt="2024-05-29T15:09:17.816" v="246" actId="1076"/>
          <ac:spMkLst>
            <pc:docMk/>
            <pc:sldMk cId="3958746947" sldId="276"/>
            <ac:spMk id="8" creationId="{C20207A4-582F-5ECA-D5B7-2251103B36B4}"/>
          </ac:spMkLst>
        </pc:spChg>
      </pc:sldChg>
      <pc:sldChg chg="modSp modAnim">
        <pc:chgData name="Majd AlKayyal" userId="b4f5de4f-87a6-4655-b40f-c48cb85af6d4" providerId="ADAL" clId="{A695879A-A2B2-2346-9F48-A3D9B1B2EDCF}" dt="2024-05-29T14:40:51.837" v="17" actId="20577"/>
        <pc:sldMkLst>
          <pc:docMk/>
          <pc:sldMk cId="597534462" sldId="279"/>
        </pc:sldMkLst>
        <pc:spChg chg="mod">
          <ac:chgData name="Majd AlKayyal" userId="b4f5de4f-87a6-4655-b40f-c48cb85af6d4" providerId="ADAL" clId="{A695879A-A2B2-2346-9F48-A3D9B1B2EDCF}" dt="2024-05-29T14:40:44.124" v="16" actId="20577"/>
          <ac:spMkLst>
            <pc:docMk/>
            <pc:sldMk cId="597534462" sldId="279"/>
            <ac:spMk id="3" creationId="{848A5CFD-6CC5-6D5D-2C7D-44943131B960}"/>
          </ac:spMkLst>
        </pc:spChg>
      </pc:sldChg>
      <pc:sldChg chg="addSp delSp modSp add mod delAnim modAnim">
        <pc:chgData name="Majd AlKayyal" userId="b4f5de4f-87a6-4655-b40f-c48cb85af6d4" providerId="ADAL" clId="{A695879A-A2B2-2346-9F48-A3D9B1B2EDCF}" dt="2024-05-29T18:58:18.463" v="746"/>
        <pc:sldMkLst>
          <pc:docMk/>
          <pc:sldMk cId="11104910" sldId="283"/>
        </pc:sldMkLst>
        <pc:spChg chg="add del mod">
          <ac:chgData name="Majd AlKayyal" userId="b4f5de4f-87a6-4655-b40f-c48cb85af6d4" providerId="ADAL" clId="{A695879A-A2B2-2346-9F48-A3D9B1B2EDCF}" dt="2024-05-29T18:19:36.945" v="398" actId="478"/>
          <ac:spMkLst>
            <pc:docMk/>
            <pc:sldMk cId="11104910" sldId="283"/>
            <ac:spMk id="2" creationId="{6E8F2F5A-B274-9BA6-7EFB-6FDDA23E08C9}"/>
          </ac:spMkLst>
        </pc:spChg>
        <pc:spChg chg="add mod">
          <ac:chgData name="Majd AlKayyal" userId="b4f5de4f-87a6-4655-b40f-c48cb85af6d4" providerId="ADAL" clId="{A695879A-A2B2-2346-9F48-A3D9B1B2EDCF}" dt="2024-05-29T18:21:28.775" v="442" actId="164"/>
          <ac:spMkLst>
            <pc:docMk/>
            <pc:sldMk cId="11104910" sldId="283"/>
            <ac:spMk id="3" creationId="{E50B9D43-C8E3-D4DB-19D3-5E53DC840E8F}"/>
          </ac:spMkLst>
        </pc:spChg>
        <pc:spChg chg="add mod">
          <ac:chgData name="Majd AlKayyal" userId="b4f5de4f-87a6-4655-b40f-c48cb85af6d4" providerId="ADAL" clId="{A695879A-A2B2-2346-9F48-A3D9B1B2EDCF}" dt="2024-05-29T18:21:28.775" v="442" actId="164"/>
          <ac:spMkLst>
            <pc:docMk/>
            <pc:sldMk cId="11104910" sldId="283"/>
            <ac:spMk id="4" creationId="{17C31048-3545-A5EB-B6C5-C82A82646394}"/>
          </ac:spMkLst>
        </pc:spChg>
        <pc:spChg chg="add mod">
          <ac:chgData name="Majd AlKayyal" userId="b4f5de4f-87a6-4655-b40f-c48cb85af6d4" providerId="ADAL" clId="{A695879A-A2B2-2346-9F48-A3D9B1B2EDCF}" dt="2024-05-29T18:21:28.775" v="442" actId="164"/>
          <ac:spMkLst>
            <pc:docMk/>
            <pc:sldMk cId="11104910" sldId="283"/>
            <ac:spMk id="7" creationId="{CD48D5F1-B1CB-E47D-DFD5-C3AC2D500A31}"/>
          </ac:spMkLst>
        </pc:spChg>
        <pc:spChg chg="mod">
          <ac:chgData name="Majd AlKayyal" userId="b4f5de4f-87a6-4655-b40f-c48cb85af6d4" providerId="ADAL" clId="{A695879A-A2B2-2346-9F48-A3D9B1B2EDCF}" dt="2024-05-29T18:25:24.283" v="494" actId="20577"/>
          <ac:spMkLst>
            <pc:docMk/>
            <pc:sldMk cId="11104910" sldId="283"/>
            <ac:spMk id="18" creationId="{FDB6B224-8E7C-0CBF-964F-73BB9879A644}"/>
          </ac:spMkLst>
        </pc:spChg>
        <pc:spChg chg="mod">
          <ac:chgData name="Majd AlKayyal" userId="b4f5de4f-87a6-4655-b40f-c48cb85af6d4" providerId="ADAL" clId="{A695879A-A2B2-2346-9F48-A3D9B1B2EDCF}" dt="2024-05-29T18:24:23.848" v="459"/>
          <ac:spMkLst>
            <pc:docMk/>
            <pc:sldMk cId="11104910" sldId="283"/>
            <ac:spMk id="20" creationId="{E531F35B-F4B8-1BF1-350D-1E87FFB43986}"/>
          </ac:spMkLst>
        </pc:spChg>
        <pc:spChg chg="mod">
          <ac:chgData name="Majd AlKayyal" userId="b4f5de4f-87a6-4655-b40f-c48cb85af6d4" providerId="ADAL" clId="{A695879A-A2B2-2346-9F48-A3D9B1B2EDCF}" dt="2024-05-29T18:24:23.848" v="459"/>
          <ac:spMkLst>
            <pc:docMk/>
            <pc:sldMk cId="11104910" sldId="283"/>
            <ac:spMk id="21" creationId="{FDA0255B-72A3-6522-BBA7-612B697FA623}"/>
          </ac:spMkLst>
        </pc:spChg>
        <pc:spChg chg="add mod">
          <ac:chgData name="Majd AlKayyal" userId="b4f5de4f-87a6-4655-b40f-c48cb85af6d4" providerId="ADAL" clId="{A695879A-A2B2-2346-9F48-A3D9B1B2EDCF}" dt="2024-05-29T18:30:06.582" v="548" actId="164"/>
          <ac:spMkLst>
            <pc:docMk/>
            <pc:sldMk cId="11104910" sldId="283"/>
            <ac:spMk id="23" creationId="{B2BB6F17-639A-55AB-AEDD-7D45C7D4149B}"/>
          </ac:spMkLst>
        </pc:spChg>
        <pc:spChg chg="add mod">
          <ac:chgData name="Majd AlKayyal" userId="b4f5de4f-87a6-4655-b40f-c48cb85af6d4" providerId="ADAL" clId="{A695879A-A2B2-2346-9F48-A3D9B1B2EDCF}" dt="2024-05-29T18:30:06.582" v="548" actId="164"/>
          <ac:spMkLst>
            <pc:docMk/>
            <pc:sldMk cId="11104910" sldId="283"/>
            <ac:spMk id="25" creationId="{4B66F867-27F5-DDF3-BD49-E4CA25B1DB68}"/>
          </ac:spMkLst>
        </pc:spChg>
        <pc:spChg chg="add mod">
          <ac:chgData name="Majd AlKayyal" userId="b4f5de4f-87a6-4655-b40f-c48cb85af6d4" providerId="ADAL" clId="{A695879A-A2B2-2346-9F48-A3D9B1B2EDCF}" dt="2024-05-29T18:30:06.582" v="548" actId="164"/>
          <ac:spMkLst>
            <pc:docMk/>
            <pc:sldMk cId="11104910" sldId="283"/>
            <ac:spMk id="26" creationId="{905ED49F-1455-06FB-1DA8-862674A2C42F}"/>
          </ac:spMkLst>
        </pc:spChg>
        <pc:spChg chg="add del mod">
          <ac:chgData name="Majd AlKayyal" userId="b4f5de4f-87a6-4655-b40f-c48cb85af6d4" providerId="ADAL" clId="{A695879A-A2B2-2346-9F48-A3D9B1B2EDCF}" dt="2024-05-29T18:29:57.696" v="547"/>
          <ac:spMkLst>
            <pc:docMk/>
            <pc:sldMk cId="11104910" sldId="283"/>
            <ac:spMk id="27" creationId="{8C7E870F-9C30-F885-0B8D-3B57CE513162}"/>
          </ac:spMkLst>
        </pc:spChg>
        <pc:spChg chg="mod">
          <ac:chgData name="Majd AlKayyal" userId="b4f5de4f-87a6-4655-b40f-c48cb85af6d4" providerId="ADAL" clId="{A695879A-A2B2-2346-9F48-A3D9B1B2EDCF}" dt="2024-05-29T18:18:10.677" v="382" actId="208"/>
          <ac:spMkLst>
            <pc:docMk/>
            <pc:sldMk cId="11104910" sldId="283"/>
            <ac:spMk id="147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17:05.300" v="375" actId="14861"/>
          <ac:spMkLst>
            <pc:docMk/>
            <pc:sldMk cId="11104910" sldId="283"/>
            <ac:spMk id="150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17:20.224" v="377" actId="207"/>
          <ac:spMkLst>
            <pc:docMk/>
            <pc:sldMk cId="11104910" sldId="283"/>
            <ac:spMk id="151" creationId="{00000000-0000-0000-0000-000000000000}"/>
          </ac:spMkLst>
        </pc:spChg>
        <pc:grpChg chg="add mod">
          <ac:chgData name="Majd AlKayyal" userId="b4f5de4f-87a6-4655-b40f-c48cb85af6d4" providerId="ADAL" clId="{A695879A-A2B2-2346-9F48-A3D9B1B2EDCF}" dt="2024-05-29T18:24:21.728" v="458" actId="1076"/>
          <ac:grpSpMkLst>
            <pc:docMk/>
            <pc:sldMk cId="11104910" sldId="283"/>
            <ac:grpSpMk id="8" creationId="{F08B8AFA-1B52-3E29-E6AE-A2D16A4308EC}"/>
          </ac:grpSpMkLst>
        </pc:grpChg>
        <pc:grpChg chg="add del mod">
          <ac:chgData name="Majd AlKayyal" userId="b4f5de4f-87a6-4655-b40f-c48cb85af6d4" providerId="ADAL" clId="{A695879A-A2B2-2346-9F48-A3D9B1B2EDCF}" dt="2024-05-29T18:25:26.904" v="495" actId="478"/>
          <ac:grpSpMkLst>
            <pc:docMk/>
            <pc:sldMk cId="11104910" sldId="283"/>
            <ac:grpSpMk id="17" creationId="{23C2D1E4-797D-D183-C589-7481D40FE4F1}"/>
          </ac:grpSpMkLst>
        </pc:grpChg>
        <pc:grpChg chg="add mod">
          <ac:chgData name="Majd AlKayyal" userId="b4f5de4f-87a6-4655-b40f-c48cb85af6d4" providerId="ADAL" clId="{A695879A-A2B2-2346-9F48-A3D9B1B2EDCF}" dt="2024-05-29T18:30:06.582" v="548" actId="164"/>
          <ac:grpSpMkLst>
            <pc:docMk/>
            <pc:sldMk cId="11104910" sldId="283"/>
            <ac:grpSpMk id="28" creationId="{9546D3D5-4FA0-728E-AD2A-0513C3AB9D5D}"/>
          </ac:grpSpMkLst>
        </pc:grpChg>
        <pc:cxnChg chg="del">
          <ac:chgData name="Majd AlKayyal" userId="b4f5de4f-87a6-4655-b40f-c48cb85af6d4" providerId="ADAL" clId="{A695879A-A2B2-2346-9F48-A3D9B1B2EDCF}" dt="2024-05-29T18:57:14.858" v="743" actId="478"/>
          <ac:cxnSpMkLst>
            <pc:docMk/>
            <pc:sldMk cId="11104910" sldId="283"/>
            <ac:cxnSpMk id="24" creationId="{04C8454F-2877-02F3-FFB5-F46B1F7799E7}"/>
          </ac:cxnSpMkLst>
        </pc:cxnChg>
      </pc:sldChg>
      <pc:sldChg chg="delSp modSp add mod modAnim">
        <pc:chgData name="Majd AlKayyal" userId="b4f5de4f-87a6-4655-b40f-c48cb85af6d4" providerId="ADAL" clId="{A695879A-A2B2-2346-9F48-A3D9B1B2EDCF}" dt="2024-05-29T18:58:27.252" v="748"/>
        <pc:sldMkLst>
          <pc:docMk/>
          <pc:sldMk cId="3999587302" sldId="284"/>
        </pc:sldMkLst>
        <pc:spChg chg="mod">
          <ac:chgData name="Majd AlKayyal" userId="b4f5de4f-87a6-4655-b40f-c48cb85af6d4" providerId="ADAL" clId="{A695879A-A2B2-2346-9F48-A3D9B1B2EDCF}" dt="2024-05-29T18:31:57.671" v="553" actId="207"/>
          <ac:spMkLst>
            <pc:docMk/>
            <pc:sldMk cId="3999587302" sldId="284"/>
            <ac:spMk id="3" creationId="{E50B9D43-C8E3-D4DB-19D3-5E53DC840E8F}"/>
          </ac:spMkLst>
        </pc:spChg>
        <pc:spChg chg="mod">
          <ac:chgData name="Majd AlKayyal" userId="b4f5de4f-87a6-4655-b40f-c48cb85af6d4" providerId="ADAL" clId="{A695879A-A2B2-2346-9F48-A3D9B1B2EDCF}" dt="2024-05-29T18:32:00.558" v="554" actId="207"/>
          <ac:spMkLst>
            <pc:docMk/>
            <pc:sldMk cId="3999587302" sldId="284"/>
            <ac:spMk id="7" creationId="{CD48D5F1-B1CB-E47D-DFD5-C3AC2D500A31}"/>
          </ac:spMkLst>
        </pc:spChg>
        <pc:spChg chg="mod">
          <ac:chgData name="Majd AlKayyal" userId="b4f5de4f-87a6-4655-b40f-c48cb85af6d4" providerId="ADAL" clId="{A695879A-A2B2-2346-9F48-A3D9B1B2EDCF}" dt="2024-05-29T18:32:03.273" v="555" actId="207"/>
          <ac:spMkLst>
            <pc:docMk/>
            <pc:sldMk cId="3999587302" sldId="284"/>
            <ac:spMk id="25" creationId="{4B66F867-27F5-DDF3-BD49-E4CA25B1DB68}"/>
          </ac:spMkLst>
        </pc:spChg>
        <pc:cxnChg chg="del">
          <ac:chgData name="Majd AlKayyal" userId="b4f5de4f-87a6-4655-b40f-c48cb85af6d4" providerId="ADAL" clId="{A695879A-A2B2-2346-9F48-A3D9B1B2EDCF}" dt="2024-05-29T18:57:17.563" v="744" actId="478"/>
          <ac:cxnSpMkLst>
            <pc:docMk/>
            <pc:sldMk cId="3999587302" sldId="284"/>
            <ac:cxnSpMk id="24" creationId="{04C8454F-2877-02F3-FFB5-F46B1F7799E7}"/>
          </ac:cxnSpMkLst>
        </pc:cxnChg>
      </pc:sldChg>
      <pc:sldChg chg="addSp delSp modSp add mod delAnim modAnim">
        <pc:chgData name="Majd AlKayyal" userId="b4f5de4f-87a6-4655-b40f-c48cb85af6d4" providerId="ADAL" clId="{A695879A-A2B2-2346-9F48-A3D9B1B2EDCF}" dt="2024-05-29T18:57:21.141" v="745" actId="478"/>
        <pc:sldMkLst>
          <pc:docMk/>
          <pc:sldMk cId="341930928" sldId="285"/>
        </pc:sldMkLst>
        <pc:spChg chg="del">
          <ac:chgData name="Majd AlKayyal" userId="b4f5de4f-87a6-4655-b40f-c48cb85af6d4" providerId="ADAL" clId="{A695879A-A2B2-2346-9F48-A3D9B1B2EDCF}" dt="2024-05-29T18:34:48.585" v="572" actId="478"/>
          <ac:spMkLst>
            <pc:docMk/>
            <pc:sldMk cId="341930928" sldId="285"/>
            <ac:spMk id="4" creationId="{17C31048-3545-A5EB-B6C5-C82A82646394}"/>
          </ac:spMkLst>
        </pc:spChg>
        <pc:spChg chg="add del mod">
          <ac:chgData name="Majd AlKayyal" userId="b4f5de4f-87a6-4655-b40f-c48cb85af6d4" providerId="ADAL" clId="{A695879A-A2B2-2346-9F48-A3D9B1B2EDCF}" dt="2024-05-29T18:38:13.549" v="586" actId="478"/>
          <ac:spMkLst>
            <pc:docMk/>
            <pc:sldMk cId="341930928" sldId="285"/>
            <ac:spMk id="17" creationId="{E51C164E-C38D-BD8E-FABE-FED1CD73E445}"/>
          </ac:spMkLst>
        </pc:spChg>
        <pc:spChg chg="add mod">
          <ac:chgData name="Majd AlKayyal" userId="b4f5de4f-87a6-4655-b40f-c48cb85af6d4" providerId="ADAL" clId="{A695879A-A2B2-2346-9F48-A3D9B1B2EDCF}" dt="2024-05-29T18:41:51.915" v="607" actId="1076"/>
          <ac:spMkLst>
            <pc:docMk/>
            <pc:sldMk cId="341930928" sldId="285"/>
            <ac:spMk id="18" creationId="{BAD3F247-1D23-3797-7ECF-A11B0BD07E2B}"/>
          </ac:spMkLst>
        </pc:spChg>
        <pc:spChg chg="del">
          <ac:chgData name="Majd AlKayyal" userId="b4f5de4f-87a6-4655-b40f-c48cb85af6d4" providerId="ADAL" clId="{A695879A-A2B2-2346-9F48-A3D9B1B2EDCF}" dt="2024-05-29T18:35:00.912" v="574" actId="478"/>
          <ac:spMkLst>
            <pc:docMk/>
            <pc:sldMk cId="341930928" sldId="285"/>
            <ac:spMk id="23" creationId="{B2BB6F17-639A-55AB-AEDD-7D45C7D4149B}"/>
          </ac:spMkLst>
        </pc:spChg>
        <pc:spChg chg="mod topLvl">
          <ac:chgData name="Majd AlKayyal" userId="b4f5de4f-87a6-4655-b40f-c48cb85af6d4" providerId="ADAL" clId="{A695879A-A2B2-2346-9F48-A3D9B1B2EDCF}" dt="2024-05-29T18:37:51.153" v="580"/>
          <ac:spMkLst>
            <pc:docMk/>
            <pc:sldMk cId="341930928" sldId="285"/>
            <ac:spMk id="25" creationId="{4B66F867-27F5-DDF3-BD49-E4CA25B1DB68}"/>
          </ac:spMkLst>
        </pc:spChg>
        <pc:spChg chg="del topLvl">
          <ac:chgData name="Majd AlKayyal" userId="b4f5de4f-87a6-4655-b40f-c48cb85af6d4" providerId="ADAL" clId="{A695879A-A2B2-2346-9F48-A3D9B1B2EDCF}" dt="2024-05-29T18:35:02.935" v="575" actId="478"/>
          <ac:spMkLst>
            <pc:docMk/>
            <pc:sldMk cId="341930928" sldId="285"/>
            <ac:spMk id="26" creationId="{905ED49F-1455-06FB-1DA8-862674A2C42F}"/>
          </ac:spMkLst>
        </pc:spChg>
        <pc:spChg chg="mod">
          <ac:chgData name="Majd AlKayyal" userId="b4f5de4f-87a6-4655-b40f-c48cb85af6d4" providerId="ADAL" clId="{A695879A-A2B2-2346-9F48-A3D9B1B2EDCF}" dt="2024-05-29T18:32:53.696" v="559" actId="207"/>
          <ac:spMkLst>
            <pc:docMk/>
            <pc:sldMk cId="341930928" sldId="285"/>
            <ac:spMk id="147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34:40.458" v="571" actId="208"/>
          <ac:spMkLst>
            <pc:docMk/>
            <pc:sldMk cId="341930928" sldId="285"/>
            <ac:spMk id="150" creationId="{00000000-0000-0000-0000-000000000000}"/>
          </ac:spMkLst>
        </pc:spChg>
        <pc:grpChg chg="add mod">
          <ac:chgData name="Majd AlKayyal" userId="b4f5de4f-87a6-4655-b40f-c48cb85af6d4" providerId="ADAL" clId="{A695879A-A2B2-2346-9F48-A3D9B1B2EDCF}" dt="2024-05-29T18:41:58.232" v="608" actId="1076"/>
          <ac:grpSpMkLst>
            <pc:docMk/>
            <pc:sldMk cId="341930928" sldId="285"/>
            <ac:grpSpMk id="2" creationId="{ECAE9E15-71E7-FFF1-4049-F6843B976595}"/>
          </ac:grpSpMkLst>
        </pc:grpChg>
        <pc:grpChg chg="mod">
          <ac:chgData name="Majd AlKayyal" userId="b4f5de4f-87a6-4655-b40f-c48cb85af6d4" providerId="ADAL" clId="{A695879A-A2B2-2346-9F48-A3D9B1B2EDCF}" dt="2024-05-29T18:35:22.788" v="576" actId="164"/>
          <ac:grpSpMkLst>
            <pc:docMk/>
            <pc:sldMk cId="341930928" sldId="285"/>
            <ac:grpSpMk id="8" creationId="{F08B8AFA-1B52-3E29-E6AE-A2D16A4308EC}"/>
          </ac:grpSpMkLst>
        </pc:grpChg>
        <pc:grpChg chg="del">
          <ac:chgData name="Majd AlKayyal" userId="b4f5de4f-87a6-4655-b40f-c48cb85af6d4" providerId="ADAL" clId="{A695879A-A2B2-2346-9F48-A3D9B1B2EDCF}" dt="2024-05-29T18:35:02.935" v="575" actId="478"/>
          <ac:grpSpMkLst>
            <pc:docMk/>
            <pc:sldMk cId="341930928" sldId="285"/>
            <ac:grpSpMk id="28" creationId="{9546D3D5-4FA0-728E-AD2A-0513C3AB9D5D}"/>
          </ac:grpSpMkLst>
        </pc:grpChg>
        <pc:cxnChg chg="del">
          <ac:chgData name="Majd AlKayyal" userId="b4f5de4f-87a6-4655-b40f-c48cb85af6d4" providerId="ADAL" clId="{A695879A-A2B2-2346-9F48-A3D9B1B2EDCF}" dt="2024-05-29T18:57:21.141" v="745" actId="478"/>
          <ac:cxnSpMkLst>
            <pc:docMk/>
            <pc:sldMk cId="341930928" sldId="285"/>
            <ac:cxnSpMk id="24" creationId="{04C8454F-2877-02F3-FFB5-F46B1F7799E7}"/>
          </ac:cxnSpMkLst>
        </pc:cxnChg>
      </pc:sldChg>
      <pc:sldChg chg="addSp delSp modSp add mod delAnim modAnim">
        <pc:chgData name="Majd AlKayyal" userId="b4f5de4f-87a6-4655-b40f-c48cb85af6d4" providerId="ADAL" clId="{A695879A-A2B2-2346-9F48-A3D9B1B2EDCF}" dt="2024-05-29T18:56:49.907" v="741"/>
        <pc:sldMkLst>
          <pc:docMk/>
          <pc:sldMk cId="4192972926" sldId="286"/>
        </pc:sldMkLst>
        <pc:spChg chg="add mod">
          <ac:chgData name="Majd AlKayyal" userId="b4f5de4f-87a6-4655-b40f-c48cb85af6d4" providerId="ADAL" clId="{A695879A-A2B2-2346-9F48-A3D9B1B2EDCF}" dt="2024-05-29T18:48:03.447" v="635"/>
          <ac:spMkLst>
            <pc:docMk/>
            <pc:sldMk cId="4192972926" sldId="286"/>
            <ac:spMk id="4" creationId="{5FCD8795-B9D7-BECE-951A-A29A486F66F9}"/>
          </ac:spMkLst>
        </pc:spChg>
        <pc:spChg chg="mod">
          <ac:chgData name="Majd AlKayyal" userId="b4f5de4f-87a6-4655-b40f-c48cb85af6d4" providerId="ADAL" clId="{A695879A-A2B2-2346-9F48-A3D9B1B2EDCF}" dt="2024-05-29T18:44:15.527" v="625" actId="165"/>
          <ac:spMkLst>
            <pc:docMk/>
            <pc:sldMk cId="4192972926" sldId="286"/>
            <ac:spMk id="10" creationId="{37324A69-AE1E-4BF1-116A-AFD56059654E}"/>
          </ac:spMkLst>
        </pc:spChg>
        <pc:spChg chg="mod topLvl">
          <ac:chgData name="Majd AlKayyal" userId="b4f5de4f-87a6-4655-b40f-c48cb85af6d4" providerId="ADAL" clId="{A695879A-A2B2-2346-9F48-A3D9B1B2EDCF}" dt="2024-05-29T18:50:29.623" v="678" actId="14100"/>
          <ac:spMkLst>
            <pc:docMk/>
            <pc:sldMk cId="4192972926" sldId="286"/>
            <ac:spMk id="12" creationId="{04D0F810-C5B8-3E02-E08B-7EDA52D08BD2}"/>
          </ac:spMkLst>
        </pc:spChg>
        <pc:spChg chg="mod">
          <ac:chgData name="Majd AlKayyal" userId="b4f5de4f-87a6-4655-b40f-c48cb85af6d4" providerId="ADAL" clId="{A695879A-A2B2-2346-9F48-A3D9B1B2EDCF}" dt="2024-05-29T18:44:15.527" v="625" actId="165"/>
          <ac:spMkLst>
            <pc:docMk/>
            <pc:sldMk cId="4192972926" sldId="286"/>
            <ac:spMk id="14" creationId="{4D593B0F-52A1-05C3-E661-68728FBF75ED}"/>
          </ac:spMkLst>
        </pc:spChg>
        <pc:spChg chg="mod">
          <ac:chgData name="Majd AlKayyal" userId="b4f5de4f-87a6-4655-b40f-c48cb85af6d4" providerId="ADAL" clId="{A695879A-A2B2-2346-9F48-A3D9B1B2EDCF}" dt="2024-05-29T18:44:15.527" v="625" actId="165"/>
          <ac:spMkLst>
            <pc:docMk/>
            <pc:sldMk cId="4192972926" sldId="286"/>
            <ac:spMk id="15" creationId="{8D86EAAB-F78E-C2B5-70A0-7D807ECD2136}"/>
          </ac:spMkLst>
        </pc:spChg>
        <pc:spChg chg="add del mod">
          <ac:chgData name="Majd AlKayyal" userId="b4f5de4f-87a6-4655-b40f-c48cb85af6d4" providerId="ADAL" clId="{A695879A-A2B2-2346-9F48-A3D9B1B2EDCF}" dt="2024-05-29T18:48:20.191" v="638"/>
          <ac:spMkLst>
            <pc:docMk/>
            <pc:sldMk cId="4192972926" sldId="286"/>
            <ac:spMk id="17" creationId="{8819A8FC-E01B-AE6A-7237-8FD7D30454F4}"/>
          </ac:spMkLst>
        </pc:spChg>
        <pc:spChg chg="mod">
          <ac:chgData name="Majd AlKayyal" userId="b4f5de4f-87a6-4655-b40f-c48cb85af6d4" providerId="ADAL" clId="{A695879A-A2B2-2346-9F48-A3D9B1B2EDCF}" dt="2024-05-29T18:48:32.129" v="639" actId="164"/>
          <ac:spMkLst>
            <pc:docMk/>
            <pc:sldMk cId="4192972926" sldId="286"/>
            <ac:spMk id="18" creationId="{BAD3F247-1D23-3797-7ECF-A11B0BD07E2B}"/>
          </ac:spMkLst>
        </pc:spChg>
        <pc:spChg chg="mod">
          <ac:chgData name="Majd AlKayyal" userId="b4f5de4f-87a6-4655-b40f-c48cb85af6d4" providerId="ADAL" clId="{A695879A-A2B2-2346-9F48-A3D9B1B2EDCF}" dt="2024-05-29T18:50:25.990" v="677" actId="14100"/>
          <ac:spMkLst>
            <pc:docMk/>
            <pc:sldMk cId="4192972926" sldId="286"/>
            <ac:spMk id="23" creationId="{A36669DF-D889-CE17-17AF-25C7EA167AA6}"/>
          </ac:spMkLst>
        </pc:spChg>
        <pc:spChg chg="mod">
          <ac:chgData name="Majd AlKayyal" userId="b4f5de4f-87a6-4655-b40f-c48cb85af6d4" providerId="ADAL" clId="{A695879A-A2B2-2346-9F48-A3D9B1B2EDCF}" dt="2024-05-29T18:49:42.263" v="667" actId="207"/>
          <ac:spMkLst>
            <pc:docMk/>
            <pc:sldMk cId="4192972926" sldId="286"/>
            <ac:spMk id="26" creationId="{ECC8849E-C1E2-A2C4-238C-EECE6CDD014E}"/>
          </ac:spMkLst>
        </pc:spChg>
        <pc:spChg chg="mod">
          <ac:chgData name="Majd AlKayyal" userId="b4f5de4f-87a6-4655-b40f-c48cb85af6d4" providerId="ADAL" clId="{A695879A-A2B2-2346-9F48-A3D9B1B2EDCF}" dt="2024-05-29T18:50:22.960" v="676" actId="14100"/>
          <ac:spMkLst>
            <pc:docMk/>
            <pc:sldMk cId="4192972926" sldId="286"/>
            <ac:spMk id="28" creationId="{F02701B2-1ECF-4C15-C353-E442AACA35FE}"/>
          </ac:spMkLst>
        </pc:spChg>
        <pc:spChg chg="mod">
          <ac:chgData name="Majd AlKayyal" userId="b4f5de4f-87a6-4655-b40f-c48cb85af6d4" providerId="ADAL" clId="{A695879A-A2B2-2346-9F48-A3D9B1B2EDCF}" dt="2024-05-29T18:51:39.064" v="686" actId="13926"/>
          <ac:spMkLst>
            <pc:docMk/>
            <pc:sldMk cId="4192972926" sldId="286"/>
            <ac:spMk id="29" creationId="{422BAD65-1D7A-DE70-5404-9C45689C9B82}"/>
          </ac:spMkLst>
        </pc:spChg>
        <pc:spChg chg="add mod">
          <ac:chgData name="Majd AlKayyal" userId="b4f5de4f-87a6-4655-b40f-c48cb85af6d4" providerId="ADAL" clId="{A695879A-A2B2-2346-9F48-A3D9B1B2EDCF}" dt="2024-05-29T18:53:17.423" v="712" actId="1076"/>
          <ac:spMkLst>
            <pc:docMk/>
            <pc:sldMk cId="4192972926" sldId="286"/>
            <ac:spMk id="31" creationId="{026E5760-E550-91FB-BA0F-058869F2AA2E}"/>
          </ac:spMkLst>
        </pc:spChg>
        <pc:spChg chg="mod">
          <ac:chgData name="Majd AlKayyal" userId="b4f5de4f-87a6-4655-b40f-c48cb85af6d4" providerId="ADAL" clId="{A695879A-A2B2-2346-9F48-A3D9B1B2EDCF}" dt="2024-05-29T18:42:52.550" v="615" actId="14861"/>
          <ac:spMkLst>
            <pc:docMk/>
            <pc:sldMk cId="4192972926" sldId="286"/>
            <ac:spMk id="150" creationId="{00000000-0000-0000-0000-000000000000}"/>
          </ac:spMkLst>
        </pc:spChg>
        <pc:spChg chg="mod">
          <ac:chgData name="Majd AlKayyal" userId="b4f5de4f-87a6-4655-b40f-c48cb85af6d4" providerId="ADAL" clId="{A695879A-A2B2-2346-9F48-A3D9B1B2EDCF}" dt="2024-05-29T18:43:34.230" v="622" actId="207"/>
          <ac:spMkLst>
            <pc:docMk/>
            <pc:sldMk cId="4192972926" sldId="286"/>
            <ac:spMk id="151" creationId="{00000000-0000-0000-0000-000000000000}"/>
          </ac:spMkLst>
        </pc:spChg>
        <pc:grpChg chg="del">
          <ac:chgData name="Majd AlKayyal" userId="b4f5de4f-87a6-4655-b40f-c48cb85af6d4" providerId="ADAL" clId="{A695879A-A2B2-2346-9F48-A3D9B1B2EDCF}" dt="2024-05-29T18:43:39.774" v="623" actId="478"/>
          <ac:grpSpMkLst>
            <pc:docMk/>
            <pc:sldMk cId="4192972926" sldId="286"/>
            <ac:grpSpMk id="2" creationId="{ECAE9E15-71E7-FFF1-4049-F6843B976595}"/>
          </ac:grpSpMkLst>
        </pc:grpChg>
        <pc:grpChg chg="mod topLvl">
          <ac:chgData name="Majd AlKayyal" userId="b4f5de4f-87a6-4655-b40f-c48cb85af6d4" providerId="ADAL" clId="{A695879A-A2B2-2346-9F48-A3D9B1B2EDCF}" dt="2024-05-29T18:44:34.151" v="630" actId="1076"/>
          <ac:grpSpMkLst>
            <pc:docMk/>
            <pc:sldMk cId="4192972926" sldId="286"/>
            <ac:grpSpMk id="11" creationId="{DDB4BD4B-7B43-DE3B-1F5D-A2820F263AE7}"/>
          </ac:grpSpMkLst>
        </pc:grpChg>
        <pc:grpChg chg="del mod topLvl">
          <ac:chgData name="Majd AlKayyal" userId="b4f5de4f-87a6-4655-b40f-c48cb85af6d4" providerId="ADAL" clId="{A695879A-A2B2-2346-9F48-A3D9B1B2EDCF}" dt="2024-05-29T18:44:30.711" v="629" actId="478"/>
          <ac:grpSpMkLst>
            <pc:docMk/>
            <pc:sldMk cId="4192972926" sldId="286"/>
            <ac:grpSpMk id="13" creationId="{4FF7C2F0-F597-56DD-AA4B-C6CF6BF33886}"/>
          </ac:grpSpMkLst>
        </pc:grpChg>
        <pc:grpChg chg="add mod">
          <ac:chgData name="Majd AlKayyal" userId="b4f5de4f-87a6-4655-b40f-c48cb85af6d4" providerId="ADAL" clId="{A695879A-A2B2-2346-9F48-A3D9B1B2EDCF}" dt="2024-05-29T18:51:50.693" v="687" actId="164"/>
          <ac:grpSpMkLst>
            <pc:docMk/>
            <pc:sldMk cId="4192972926" sldId="286"/>
            <ac:grpSpMk id="20" creationId="{2F148A02-A0FD-F094-B252-502424EF0F36}"/>
          </ac:grpSpMkLst>
        </pc:grpChg>
        <pc:grpChg chg="add mod">
          <ac:chgData name="Majd AlKayyal" userId="b4f5de4f-87a6-4655-b40f-c48cb85af6d4" providerId="ADAL" clId="{A695879A-A2B2-2346-9F48-A3D9B1B2EDCF}" dt="2024-05-29T18:51:50.693" v="687" actId="164"/>
          <ac:grpSpMkLst>
            <pc:docMk/>
            <pc:sldMk cId="4192972926" sldId="286"/>
            <ac:grpSpMk id="21" creationId="{F9E52716-BC85-D480-3EB3-6C70611C8CBA}"/>
          </ac:grpSpMkLst>
        </pc:grpChg>
        <pc:grpChg chg="del">
          <ac:chgData name="Majd AlKayyal" userId="b4f5de4f-87a6-4655-b40f-c48cb85af6d4" providerId="ADAL" clId="{A695879A-A2B2-2346-9F48-A3D9B1B2EDCF}" dt="2024-05-29T18:44:15.527" v="625" actId="165"/>
          <ac:grpSpMkLst>
            <pc:docMk/>
            <pc:sldMk cId="4192972926" sldId="286"/>
            <ac:grpSpMk id="22" creationId="{243EB6AF-6AFE-601F-4A5B-92FA2E52A324}"/>
          </ac:grpSpMkLst>
        </pc:grpChg>
        <pc:grpChg chg="add mod">
          <ac:chgData name="Majd AlKayyal" userId="b4f5de4f-87a6-4655-b40f-c48cb85af6d4" providerId="ADAL" clId="{A695879A-A2B2-2346-9F48-A3D9B1B2EDCF}" dt="2024-05-29T18:51:50.693" v="687" actId="164"/>
          <ac:grpSpMkLst>
            <pc:docMk/>
            <pc:sldMk cId="4192972926" sldId="286"/>
            <ac:grpSpMk id="27" creationId="{962E140E-2967-666C-A277-1C9B1ED75DEE}"/>
          </ac:grpSpMkLst>
        </pc:grpChg>
        <pc:grpChg chg="add mod">
          <ac:chgData name="Majd AlKayyal" userId="b4f5de4f-87a6-4655-b40f-c48cb85af6d4" providerId="ADAL" clId="{A695879A-A2B2-2346-9F48-A3D9B1B2EDCF}" dt="2024-05-29T18:51:55.732" v="689" actId="1076"/>
          <ac:grpSpMkLst>
            <pc:docMk/>
            <pc:sldMk cId="4192972926" sldId="286"/>
            <ac:grpSpMk id="30" creationId="{448A3C45-ABF7-CADF-7D76-4D2D40F5CAC6}"/>
          </ac:grpSpMkLst>
        </pc:grpChg>
        <pc:grpChg chg="add mod">
          <ac:chgData name="Majd AlKayyal" userId="b4f5de4f-87a6-4655-b40f-c48cb85af6d4" providerId="ADAL" clId="{A695879A-A2B2-2346-9F48-A3D9B1B2EDCF}" dt="2024-05-29T18:56:03.460" v="733" actId="164"/>
          <ac:grpSpMkLst>
            <pc:docMk/>
            <pc:sldMk cId="4192972926" sldId="286"/>
            <ac:grpSpMk id="47" creationId="{3E0D60A8-1CD7-ED2E-4D3F-3211F0A62022}"/>
          </ac:grpSpMkLst>
        </pc:grpChg>
        <pc:picChg chg="mod">
          <ac:chgData name="Majd AlKayyal" userId="b4f5de4f-87a6-4655-b40f-c48cb85af6d4" providerId="ADAL" clId="{A695879A-A2B2-2346-9F48-A3D9B1B2EDCF}" dt="2024-05-29T18:44:15.527" v="625" actId="165"/>
          <ac:picMkLst>
            <pc:docMk/>
            <pc:sldMk cId="4192972926" sldId="286"/>
            <ac:picMk id="9" creationId="{494A3EC0-82FD-F477-D510-96A30C474A2A}"/>
          </ac:picMkLst>
        </pc:picChg>
        <pc:cxnChg chg="del mod topLvl">
          <ac:chgData name="Majd AlKayyal" userId="b4f5de4f-87a6-4655-b40f-c48cb85af6d4" providerId="ADAL" clId="{A695879A-A2B2-2346-9F48-A3D9B1B2EDCF}" dt="2024-05-29T18:44:29.191" v="628" actId="478"/>
          <ac:cxnSpMkLst>
            <pc:docMk/>
            <pc:sldMk cId="4192972926" sldId="286"/>
            <ac:cxnSpMk id="16" creationId="{50583EE7-8A3E-41AE-C6ED-2E0F0A69969B}"/>
          </ac:cxnSpMkLst>
        </pc:cxnChg>
        <pc:cxnChg chg="del mod topLvl">
          <ac:chgData name="Majd AlKayyal" userId="b4f5de4f-87a6-4655-b40f-c48cb85af6d4" providerId="ADAL" clId="{A695879A-A2B2-2346-9F48-A3D9B1B2EDCF}" dt="2024-05-29T18:44:24.616" v="627" actId="478"/>
          <ac:cxnSpMkLst>
            <pc:docMk/>
            <pc:sldMk cId="4192972926" sldId="286"/>
            <ac:cxnSpMk id="19" creationId="{AD9AB886-B177-B918-9A64-88A75D311710}"/>
          </ac:cxnSpMkLst>
        </pc:cxnChg>
        <pc:cxnChg chg="del">
          <ac:chgData name="Majd AlKayyal" userId="b4f5de4f-87a6-4655-b40f-c48cb85af6d4" providerId="ADAL" clId="{A695879A-A2B2-2346-9F48-A3D9B1B2EDCF}" dt="2024-05-29T18:44:19.242" v="626" actId="478"/>
          <ac:cxnSpMkLst>
            <pc:docMk/>
            <pc:sldMk cId="4192972926" sldId="286"/>
            <ac:cxnSpMk id="24" creationId="{04C8454F-2877-02F3-FFB5-F46B1F7799E7}"/>
          </ac:cxnSpMkLst>
        </pc:cxnChg>
        <pc:cxnChg chg="add del mod">
          <ac:chgData name="Majd AlKayyal" userId="b4f5de4f-87a6-4655-b40f-c48cb85af6d4" providerId="ADAL" clId="{A695879A-A2B2-2346-9F48-A3D9B1B2EDCF}" dt="2024-05-29T18:54:06.747" v="715" actId="478"/>
          <ac:cxnSpMkLst>
            <pc:docMk/>
            <pc:sldMk cId="4192972926" sldId="286"/>
            <ac:cxnSpMk id="33" creationId="{0A86239F-BAC1-1FD2-C9AD-F6BB2FE5BB7F}"/>
          </ac:cxnSpMkLst>
        </pc:cxnChg>
        <pc:cxnChg chg="add mod">
          <ac:chgData name="Majd AlKayyal" userId="b4f5de4f-87a6-4655-b40f-c48cb85af6d4" providerId="ADAL" clId="{A695879A-A2B2-2346-9F48-A3D9B1B2EDCF}" dt="2024-05-29T18:56:03.460" v="733" actId="164"/>
          <ac:cxnSpMkLst>
            <pc:docMk/>
            <pc:sldMk cId="4192972926" sldId="286"/>
            <ac:cxnSpMk id="35" creationId="{3EE962E0-5F1E-B37F-530A-BD622494DC5B}"/>
          </ac:cxnSpMkLst>
        </pc:cxnChg>
        <pc:cxnChg chg="add mod">
          <ac:chgData name="Majd AlKayyal" userId="b4f5de4f-87a6-4655-b40f-c48cb85af6d4" providerId="ADAL" clId="{A695879A-A2B2-2346-9F48-A3D9B1B2EDCF}" dt="2024-05-29T18:56:03.460" v="733" actId="164"/>
          <ac:cxnSpMkLst>
            <pc:docMk/>
            <pc:sldMk cId="4192972926" sldId="286"/>
            <ac:cxnSpMk id="39" creationId="{751CD3D3-80AA-D056-9FB4-EEB5DDEE9167}"/>
          </ac:cxnSpMkLst>
        </pc:cxnChg>
        <pc:cxnChg chg="add mod">
          <ac:chgData name="Majd AlKayyal" userId="b4f5de4f-87a6-4655-b40f-c48cb85af6d4" providerId="ADAL" clId="{A695879A-A2B2-2346-9F48-A3D9B1B2EDCF}" dt="2024-05-29T18:56:03.460" v="733" actId="164"/>
          <ac:cxnSpMkLst>
            <pc:docMk/>
            <pc:sldMk cId="4192972926" sldId="286"/>
            <ac:cxnSpMk id="43" creationId="{044946A6-A648-F92F-5DBE-E29CC0E64259}"/>
          </ac:cxnSpMkLst>
        </pc:cxnChg>
      </pc:sldChg>
    </pc:docChg>
  </pc:docChgLst>
  <pc:docChgLst>
    <pc:chgData name="Majd AlKayyal" userId="S::majd.alkayyal@tum.de::b4f5de4f-87a6-4655-b40f-c48cb85af6d4" providerId="AD" clId="Web-{221FE069-D39B-C2C4-6345-E0D714DE2131}"/>
    <pc:docChg chg="modSld">
      <pc:chgData name="Majd AlKayyal" userId="S::majd.alkayyal@tum.de::b4f5de4f-87a6-4655-b40f-c48cb85af6d4" providerId="AD" clId="Web-{221FE069-D39B-C2C4-6345-E0D714DE2131}" dt="2024-08-18T16:42:41.960" v="27" actId="20577"/>
      <pc:docMkLst>
        <pc:docMk/>
      </pc:docMkLst>
      <pc:sldChg chg="modSp">
        <pc:chgData name="Majd AlKayyal" userId="S::majd.alkayyal@tum.de::b4f5de4f-87a6-4655-b40f-c48cb85af6d4" providerId="AD" clId="Web-{221FE069-D39B-C2C4-6345-E0D714DE2131}" dt="2024-08-18T16:42:41.960" v="27" actId="20577"/>
        <pc:sldMkLst>
          <pc:docMk/>
          <pc:sldMk cId="0" sldId="256"/>
        </pc:sldMkLst>
        <pc:spChg chg="mod">
          <ac:chgData name="Majd AlKayyal" userId="S::majd.alkayyal@tum.de::b4f5de4f-87a6-4655-b40f-c48cb85af6d4" providerId="AD" clId="Web-{221FE069-D39B-C2C4-6345-E0D714DE2131}" dt="2024-08-18T16:42:38.272" v="25" actId="20577"/>
          <ac:spMkLst>
            <pc:docMk/>
            <pc:sldMk cId="0" sldId="256"/>
            <ac:spMk id="92" creationId="{00000000-0000-0000-0000-000000000000}"/>
          </ac:spMkLst>
        </pc:spChg>
        <pc:spChg chg="mod">
          <ac:chgData name="Majd AlKayyal" userId="S::majd.alkayyal@tum.de::b4f5de4f-87a6-4655-b40f-c48cb85af6d4" providerId="AD" clId="Web-{221FE069-D39B-C2C4-6345-E0D714DE2131}" dt="2024-08-18T16:42:41.960" v="27" actId="20577"/>
          <ac:spMkLst>
            <pc:docMk/>
            <pc:sldMk cId="0" sldId="256"/>
            <ac:spMk id="93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rgbClr val="007DC2"/>
                </a:solidFill>
              </a:rPr>
              <a:t>Keyword Extraction Time (453.1 MB</a:t>
            </a:r>
            <a:r>
              <a:rPr lang="en-US" b="1" baseline="0">
                <a:solidFill>
                  <a:srgbClr val="007DC2"/>
                </a:solidFill>
              </a:rPr>
              <a:t> </a:t>
            </a:r>
            <a:r>
              <a:rPr lang="en-US" b="1">
                <a:solidFill>
                  <a:srgbClr val="007DC2"/>
                </a:solidFill>
              </a:rPr>
              <a:t>100k docs)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D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B0-4366-8C4E-637B167387A0}"/>
              </c:ext>
            </c:extLst>
          </c:dPt>
          <c:dPt>
            <c:idx val="1"/>
            <c:invertIfNegative val="0"/>
            <c:bubble3D val="0"/>
            <c:spPr>
              <a:solidFill>
                <a:srgbClr val="007D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2B0-4366-8C4E-637B167387A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9143911-62C5-4EB4-90F9-6C69F699BA04}" type="VALUE">
                      <a:rPr lang="en-US" b="1"/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2B0-4366-8C4E-637B167387A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15A04E4-6836-40C5-9D35-802B42EB86E9}" type="VALUE">
                      <a:rPr lang="en-US" b="1"/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2B0-4366-8C4E-637B167387A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Sheet1!$A$1:$B$1</c:f>
              <c:strCache>
                <c:ptCount val="2"/>
                <c:pt idx="0">
                  <c:v>CPU (Intel i7)</c:v>
                </c:pt>
                <c:pt idx="1">
                  <c:v>GPU (RTX 3060)</c:v>
                </c:pt>
              </c:strCache>
            </c:strRef>
          </c:cat>
          <c:val>
            <c:numRef>
              <c:f>Sheet1!$A$2:$B$2</c:f>
              <c:numCache>
                <c:formatCode>General</c:formatCode>
                <c:ptCount val="2"/>
                <c:pt idx="0">
                  <c:v>16.600000000000001</c:v>
                </c:pt>
                <c:pt idx="1">
                  <c:v>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B0-4366-8C4E-637B167387A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99124991"/>
        <c:axId val="899117791"/>
      </c:barChart>
      <c:catAx>
        <c:axId val="8991249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Ran</a:t>
                </a:r>
                <a:r>
                  <a:rPr lang="en-US" baseline="0"/>
                  <a:t> on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9117791"/>
        <c:crosses val="autoZero"/>
        <c:auto val="1"/>
        <c:lblAlgn val="ctr"/>
        <c:lblOffset val="100"/>
        <c:noMultiLvlLbl val="0"/>
      </c:catAx>
      <c:valAx>
        <c:axId val="8991177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Time</a:t>
                </a:r>
                <a:r>
                  <a:rPr lang="en-US" baseline="0"/>
                  <a:t> in </a:t>
                </a:r>
                <a:r>
                  <a:rPr lang="en-US" b="1" baseline="0"/>
                  <a:t>hours</a:t>
                </a:r>
                <a:endParaRPr lang="en-US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91249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kern="1200" spc="0" baseline="0">
                <a:solidFill>
                  <a:srgbClr val="007DC2"/>
                </a:solidFill>
              </a:rPr>
              <a:t>Keyword Extraction Time (new)</a:t>
            </a:r>
          </a:p>
        </c:rich>
      </c:tx>
      <c:layout>
        <c:manualLayout>
          <c:xMode val="edge"/>
          <c:yMode val="edge"/>
          <c:x val="0.12913888888888889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DC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6598235E-D517-459E-BAD4-DB6F097F1FC6}" type="VALUE">
                      <a:rPr lang="en-US" b="1"/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6C5-4E39-93FD-EF033033E56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3D6E08A1-BEDB-4DD5-88B2-C851635EBFF9}" type="VALUE">
                      <a:rPr lang="en-US" b="1"/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F6C5-4E39-93FD-EF033033E5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Sheet1!$A$9:$B$9</c:f>
              <c:strCache>
                <c:ptCount val="2"/>
                <c:pt idx="0">
                  <c:v>CPU (Intel i7)</c:v>
                </c:pt>
                <c:pt idx="1">
                  <c:v>GPU (RTX 3060)</c:v>
                </c:pt>
              </c:strCache>
            </c:strRef>
          </c:cat>
          <c:val>
            <c:numRef>
              <c:f>Sheet1!$A$10:$B$10</c:f>
              <c:numCache>
                <c:formatCode>General</c:formatCode>
                <c:ptCount val="2"/>
                <c:pt idx="0">
                  <c:v>5.4</c:v>
                </c:pt>
                <c:pt idx="1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C5-4E39-93FD-EF033033E56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45702655"/>
        <c:axId val="1245705055"/>
      </c:barChart>
      <c:catAx>
        <c:axId val="12457026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Ran 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5705055"/>
        <c:crosses val="autoZero"/>
        <c:auto val="1"/>
        <c:lblAlgn val="ctr"/>
        <c:lblOffset val="100"/>
        <c:noMultiLvlLbl val="0"/>
      </c:catAx>
      <c:valAx>
        <c:axId val="12457050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</a:t>
                </a:r>
                <a:r>
                  <a:rPr lang="en-US" baseline="0" dirty="0"/>
                  <a:t> in </a:t>
                </a:r>
                <a:r>
                  <a:rPr lang="en-US" b="1" baseline="0" dirty="0">
                    <a:solidFill>
                      <a:srgbClr val="007DC2"/>
                    </a:solidFill>
                  </a:rPr>
                  <a:t>minutes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57026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rgbClr val="007DC2"/>
                </a:solidFill>
              </a:rPr>
              <a:t>Keyword Extraction Time (old)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D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C30-4F0A-A43A-247B33826239}"/>
              </c:ext>
            </c:extLst>
          </c:dPt>
          <c:dPt>
            <c:idx val="1"/>
            <c:invertIfNegative val="0"/>
            <c:bubble3D val="0"/>
            <c:spPr>
              <a:solidFill>
                <a:srgbClr val="007D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C30-4F0A-A43A-247B33826239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9143911-62C5-4EB4-90F9-6C69F699BA04}" type="VALUE">
                      <a:rPr lang="en-US" b="1"/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C30-4F0A-A43A-247B3382623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15A04E4-6836-40C5-9D35-802B42EB86E9}" type="VALUE">
                      <a:rPr lang="en-US" b="1"/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C30-4F0A-A43A-247B338262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Sheet1!$A$1:$B$1</c:f>
              <c:strCache>
                <c:ptCount val="2"/>
                <c:pt idx="0">
                  <c:v>CPU (Intel i7)</c:v>
                </c:pt>
                <c:pt idx="1">
                  <c:v>GPU (RTX 3060)</c:v>
                </c:pt>
              </c:strCache>
            </c:strRef>
          </c:cat>
          <c:val>
            <c:numRef>
              <c:f>Sheet1!$A$2:$B$2</c:f>
              <c:numCache>
                <c:formatCode>General</c:formatCode>
                <c:ptCount val="2"/>
                <c:pt idx="0">
                  <c:v>16.600000000000001</c:v>
                </c:pt>
                <c:pt idx="1">
                  <c:v>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C30-4F0A-A43A-247B3382623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99124991"/>
        <c:axId val="899117791"/>
      </c:barChart>
      <c:catAx>
        <c:axId val="8991249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Ran</a:t>
                </a:r>
                <a:r>
                  <a:rPr lang="en-US" baseline="0"/>
                  <a:t> on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9117791"/>
        <c:crosses val="autoZero"/>
        <c:auto val="1"/>
        <c:lblAlgn val="ctr"/>
        <c:lblOffset val="100"/>
        <c:noMultiLvlLbl val="0"/>
      </c:catAx>
      <c:valAx>
        <c:axId val="8991177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 Time</a:t>
                </a:r>
                <a:r>
                  <a:rPr lang="en-US" baseline="0" dirty="0"/>
                  <a:t> in </a:t>
                </a:r>
                <a:r>
                  <a:rPr lang="en-US" b="1" baseline="0" dirty="0">
                    <a:solidFill>
                      <a:srgbClr val="007DC2"/>
                    </a:solidFill>
                  </a:rPr>
                  <a:t>hours</a:t>
                </a:r>
                <a:endParaRPr lang="en-US" b="1" dirty="0">
                  <a:solidFill>
                    <a:srgbClr val="007DC2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91249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7137" cy="512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022163" y="0"/>
            <a:ext cx="3077137" cy="512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‹#›</a:t>
            </a:fld>
            <a:endParaRPr sz="1300" b="0" i="0" u="none" strike="noStrike" cap="none">
              <a:solidFill>
                <a:schemeClr val="dk1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c4c1c45c28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82" name="Google Shape;182;g2c4c1c45c28_0_62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2c4c1c45c28_0_62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3291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c4c1c45c28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8" name="Google Shape;158;g2c4c1c45c28_0_40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2c4c1c45c28_0_40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5550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c4c1c45c28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4" name="Google Shape;194;g2c4c1c45c28_0_85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g2c4c1c45c28_0_85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c4c1c45c28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4" name="Google Shape;194;g2c4c1c45c28_0_85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g2c4c1c45c28_0_85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2642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c4c1c45c28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4" name="Google Shape;194;g2c4c1c45c28_0_85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g2c4c1c45c28_0_85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9167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c4c1c45c28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8" name="Google Shape;218;g2c4c1c45c28_0_96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g2c4c1c45c28_0_96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c4c1c45c28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8" name="Google Shape;218;g2c4c1c45c28_0_96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g2c4c1c45c28_0_96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98604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c4c1c45c28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8" name="Google Shape;218;g2c4c1c45c28_0_96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g2c4c1c45c28_0_96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5929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4c1c45c2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9" name="Google Shape;129;g2c4c1c45c28_0_11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2c4c1c45c28_0_11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4c1c45c2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9" name="Google Shape;129;g2c4c1c45c28_0_11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2c4c1c45c28_0_11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8094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4c1c45c2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9" name="Google Shape;129;g2c4c1c45c28_0_11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2c4c1c45c28_0_11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7483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4c1c45c2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9" name="Google Shape;129;g2c4c1c45c28_0_11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2c4c1c45c28_0_11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48232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4c1c45c2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9" name="Google Shape;129;g2c4c1c45c28_0_11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2c4c1c45c28_0_11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8452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c4c1c45c28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8" name="Google Shape;158;g2c4c1c45c28_0_40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2c4c1c45c28_0_40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c4c1c45c28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9938"/>
            <a:ext cx="6816725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82" name="Google Shape;182;g2c4c1c45c28_0_62:notes"/>
          <p:cNvSpPr txBox="1">
            <a:spLocks noGrp="1"/>
          </p:cNvSpPr>
          <p:nvPr>
            <p:ph type="body" idx="1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2c4c1c45c28_0_62:notes"/>
          <p:cNvSpPr txBox="1">
            <a:spLocks noGrp="1"/>
          </p:cNvSpPr>
          <p:nvPr>
            <p:ph type="sldNum" idx="12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5" tIns="49500" rIns="99025" bIns="495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3.gi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>
  <p:cSld name="Titelfoli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616" y="2"/>
            <a:ext cx="12199616" cy="686228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7"/>
          <p:cNvSpPr/>
          <p:nvPr/>
        </p:nvSpPr>
        <p:spPr>
          <a:xfrm>
            <a:off x="0" y="0"/>
            <a:ext cx="12192000" cy="4196080"/>
          </a:xfrm>
          <a:prstGeom prst="rect">
            <a:avLst/>
          </a:prstGeom>
          <a:gradFill>
            <a:gsLst>
              <a:gs pos="0">
                <a:srgbClr val="FFFFFF">
                  <a:alpha val="84705"/>
                </a:srgbClr>
              </a:gs>
              <a:gs pos="23000">
                <a:srgbClr val="FFFFFF">
                  <a:alpha val="84705"/>
                </a:srgbClr>
              </a:gs>
              <a:gs pos="93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Google Shape;19;p7"/>
          <p:cNvSpPr txBox="1">
            <a:spLocks noGrp="1"/>
          </p:cNvSpPr>
          <p:nvPr>
            <p:ph type="title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144000" rIns="90000" bIns="720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body" idx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ial"/>
              <a:buNone/>
              <a:defRPr sz="1600" b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pic>
        <p:nvPicPr>
          <p:cNvPr id="21" name="Google Shape;2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1371" y="398895"/>
            <a:ext cx="997527" cy="319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5861" y="398924"/>
            <a:ext cx="606858" cy="31983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7"/>
          <p:cNvSpPr txBox="1"/>
          <p:nvPr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rgbClr val="EAF3FA"/>
          </a:solidFill>
          <a:ln>
            <a:noFill/>
          </a:ln>
        </p:spPr>
        <p:txBody>
          <a:bodyPr spcFirstLastPara="1" wrap="square" lIns="252000" tIns="180000" rIns="180000" bIns="1800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Chair of Software Engineering for Business Information Systems (sebis)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Department of Computer Science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School of Computation, Information and Technology (CIT) </a:t>
            </a:r>
            <a:endParaRPr sz="1400" b="0" i="0" u="none" strike="noStrike" cap="non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Technical University of Munich (TUM)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sng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wwwmatthes.in.tum.de</a:t>
            </a:r>
            <a:endParaRPr sz="1400" b="0" i="0" u="sng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mittig">
  <p:cSld name="Titel mittig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title"/>
          </p:nvPr>
        </p:nvSpPr>
        <p:spPr>
          <a:xfrm>
            <a:off x="334433" y="44451"/>
            <a:ext cx="11523133" cy="652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eer" type="blank">
  <p:cSld name="BLANK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liederung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>
            <a:spLocks noGrp="1"/>
          </p:cNvSpPr>
          <p:nvPr>
            <p:ph type="body" idx="1"/>
          </p:nvPr>
        </p:nvSpPr>
        <p:spPr>
          <a:xfrm>
            <a:off x="334435" y="981076"/>
            <a:ext cx="11523135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Char char="▪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Char char="▪"/>
              <a:defRPr>
                <a:solidFill>
                  <a:schemeClr val="dk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de">
  <p:cSld name="End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" descr="Gebaeude_Fahn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27384"/>
            <a:ext cx="12192000" cy="6893697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9"/>
          <p:cNvSpPr/>
          <p:nvPr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127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Google Shape;33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9370" y="2024110"/>
            <a:ext cx="682753" cy="359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9" descr="sebis-Logo.gi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98009" y="2514436"/>
            <a:ext cx="720000" cy="23088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9"/>
          <p:cNvSpPr txBox="1"/>
          <p:nvPr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Technical University of Munich (TUM)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TUM School of CIT</a:t>
            </a:r>
            <a:br>
              <a:rPr lang="en-US"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Department of Computer Science (CS)</a:t>
            </a:r>
            <a:br>
              <a:rPr lang="en-US"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Chair of Software Engineering for Business Information Systems (sebis)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Boltzmannstraße 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85748 Garching bei München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+49.89.289.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wwwmatthes.in.tum.de</a:t>
            </a:r>
            <a:endParaRPr sz="10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body" idx="2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3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4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5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10"/>
              </a:spcBef>
              <a:spcAft>
                <a:spcPts val="0"/>
              </a:spcAft>
              <a:buSzPts val="1400"/>
              <a:buNone/>
              <a:defRPr sz="105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87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, Untertitel und Inhalt">
  <p:cSld name="Titel, Untertitel und Inhal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body" idx="1"/>
          </p:nvPr>
        </p:nvSpPr>
        <p:spPr>
          <a:xfrm>
            <a:off x="334434" y="980728"/>
            <a:ext cx="11523133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body" idx="2"/>
          </p:nvPr>
        </p:nvSpPr>
        <p:spPr>
          <a:xfrm>
            <a:off x="334434" y="441426"/>
            <a:ext cx="10586102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, Untertitel">
  <p:cSld name="Titel, Untertitel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334434" y="441426"/>
            <a:ext cx="10586102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7F7F7F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65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body" idx="1"/>
          </p:nvPr>
        </p:nvSpPr>
        <p:spPr>
          <a:xfrm>
            <a:off x="334437" y="981076"/>
            <a:ext cx="5659967" cy="5400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6197602" y="981076"/>
            <a:ext cx="5659967" cy="5400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>
  <p:cSld name="Vergleich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34437" y="981074"/>
            <a:ext cx="5662084" cy="661976"/>
          </a:xfrm>
          <a:prstGeom prst="rect">
            <a:avLst/>
          </a:prstGeom>
          <a:solidFill>
            <a:srgbClr val="4799D9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2"/>
          </p:nvPr>
        </p:nvSpPr>
        <p:spPr>
          <a:xfrm>
            <a:off x="334437" y="1643050"/>
            <a:ext cx="5662084" cy="477362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3"/>
          </p:nvPr>
        </p:nvSpPr>
        <p:spPr>
          <a:xfrm>
            <a:off x="6193367" y="981079"/>
            <a:ext cx="5664200" cy="661975"/>
          </a:xfrm>
          <a:prstGeom prst="rect">
            <a:avLst/>
          </a:prstGeom>
          <a:solidFill>
            <a:srgbClr val="4799D9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4"/>
          </p:nvPr>
        </p:nvSpPr>
        <p:spPr>
          <a:xfrm>
            <a:off x="6193367" y="1643050"/>
            <a:ext cx="5664200" cy="477362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1255861" y="398812"/>
            <a:ext cx="606858" cy="32005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8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>
            <a:spLocks noGrp="1"/>
          </p:cNvSpPr>
          <p:nvPr>
            <p:ph type="body" idx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80000" lvl="0" indent="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ial"/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Majd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Alkayyal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- Application Project Kickoff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5922819" y="4210928"/>
            <a:ext cx="594139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80000" marR="0" lvl="0" indent="0" algn="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666666"/>
                </a:solidFill>
              </a:rPr>
              <a:t>03.06.2024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D4BC41-09B9-A5FE-DB84-2AF88A67CDF0}"/>
              </a:ext>
            </a:extLst>
          </p:cNvPr>
          <p:cNvSpPr txBox="1"/>
          <p:nvPr/>
        </p:nvSpPr>
        <p:spPr>
          <a:xfrm>
            <a:off x="431373" y="3325917"/>
            <a:ext cx="1143270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sz="2000" b="1"/>
              <a:t>  Improving The Algorithmic Efficiency And Expert Collaboration </a:t>
            </a:r>
          </a:p>
          <a:p>
            <a:r>
              <a:rPr lang="en-US" sz="2000" b="1"/>
              <a:t>  Of A Data Annotation Web Application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538"/>
    </mc:Choice>
    <mc:Fallback xmlns="">
      <p:transition spd="slow" advTm="2353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c4c1c45c28_0_62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Solutions and Improvements </a:t>
            </a:r>
            <a:r>
              <a:rPr lang="en-US" b="1" dirty="0">
                <a:highlight>
                  <a:srgbClr val="FFFFFF"/>
                </a:highlight>
              </a:rPr>
              <a:t>(Keyword Extraction)</a:t>
            </a:r>
            <a:endParaRPr dirty="0"/>
          </a:p>
        </p:txBody>
      </p:sp>
      <p:sp>
        <p:nvSpPr>
          <p:cNvPr id="187" name="Google Shape;187;g2c4c1c45c28_0_62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88" name="Google Shape;188;g2c4c1c45c28_0_62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189" name="Google Shape;189;g2c4c1c45c28_0_62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CAB7D1-9137-9AAB-0346-1A54F875BBC9}"/>
              </a:ext>
            </a:extLst>
          </p:cNvPr>
          <p:cNvSpPr txBox="1"/>
          <p:nvPr/>
        </p:nvSpPr>
        <p:spPr>
          <a:xfrm>
            <a:off x="332903" y="1023554"/>
            <a:ext cx="6042018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Optimization Steps:</a:t>
            </a:r>
            <a:endParaRPr lang="en-US" sz="1800" dirty="0"/>
          </a:p>
          <a:p>
            <a:endParaRPr lang="en-US" b="1" dirty="0"/>
          </a:p>
          <a:p>
            <a:r>
              <a:rPr lang="en-US" b="1" dirty="0"/>
              <a:t>1. Code Cleanup and Simplification:</a:t>
            </a:r>
            <a:endParaRPr lang="en-US" dirty="0"/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US" dirty="0"/>
              <a:t>Simplified structure, removed redundancy.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4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2. Efficient Data Handling: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Combined operations to reduce data passes.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Leveraged matrix operations to avoid sequential loops.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4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3. Hardware Utilization: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Added support for CPU/GPU configuration.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Implemented parallel processing.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EB8D4F9-6B62-45C8-ED51-C1C43BB11B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3412993"/>
              </p:ext>
            </p:extLst>
          </p:nvPr>
        </p:nvGraphicFramePr>
        <p:xfrm>
          <a:off x="6165136" y="3737837"/>
          <a:ext cx="4545616" cy="272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318C1FE-3A18-4ECF-53D4-0CD7D9A171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0606771"/>
              </p:ext>
            </p:extLst>
          </p:nvPr>
        </p:nvGraphicFramePr>
        <p:xfrm>
          <a:off x="6165136" y="961716"/>
          <a:ext cx="4474883" cy="2906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38C167B-19FC-8D02-06B6-0304AEBB6599}"/>
              </a:ext>
            </a:extLst>
          </p:cNvPr>
          <p:cNvSpPr txBox="1"/>
          <p:nvPr/>
        </p:nvSpPr>
        <p:spPr>
          <a:xfrm>
            <a:off x="332903" y="4755109"/>
            <a:ext cx="3933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Keyword Extraction (20 classes):</a:t>
            </a:r>
          </a:p>
          <a:p>
            <a:endParaRPr lang="en-US" dirty="0"/>
          </a:p>
          <a:p>
            <a:r>
              <a:rPr lang="en-US" dirty="0"/>
              <a:t>T_CPU = 16.6 * 20 = </a:t>
            </a:r>
            <a:r>
              <a:rPr lang="en-US" b="1" dirty="0"/>
              <a:t>13.8 days 	</a:t>
            </a:r>
            <a:r>
              <a:rPr lang="en-US" b="1" dirty="0">
                <a:sym typeface="Wingdings" pitchFamily="2" charset="2"/>
              </a:rPr>
              <a:t> </a:t>
            </a:r>
            <a:r>
              <a:rPr lang="en-US" b="1" dirty="0">
                <a:solidFill>
                  <a:srgbClr val="007DC2"/>
                </a:solidFill>
                <a:sym typeface="Wingdings" pitchFamily="2" charset="2"/>
              </a:rPr>
              <a:t>1.8 hrs</a:t>
            </a:r>
            <a:endParaRPr lang="en-US" b="1" dirty="0">
              <a:solidFill>
                <a:srgbClr val="007DC2"/>
              </a:solidFill>
            </a:endParaRPr>
          </a:p>
          <a:p>
            <a:r>
              <a:rPr lang="en-US" dirty="0"/>
              <a:t>T_GPU = 5.8 * 20 = </a:t>
            </a:r>
            <a:r>
              <a:rPr lang="en-US" b="1" dirty="0"/>
              <a:t>4.8 days 	</a:t>
            </a:r>
            <a:r>
              <a:rPr lang="en-US" b="1" dirty="0">
                <a:sym typeface="Wingdings" pitchFamily="2" charset="2"/>
              </a:rPr>
              <a:t> </a:t>
            </a:r>
            <a:r>
              <a:rPr lang="en-US" b="1" dirty="0">
                <a:solidFill>
                  <a:srgbClr val="007DC2"/>
                </a:solidFill>
                <a:sym typeface="Wingdings" pitchFamily="2" charset="2"/>
              </a:rPr>
              <a:t>42  mins </a:t>
            </a:r>
            <a:endParaRPr lang="en-US" b="1" dirty="0">
              <a:solidFill>
                <a:srgbClr val="007DC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28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936"/>
    </mc:Choice>
    <mc:Fallback xmlns="">
      <p:transition spd="slow" advTm="1139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5" grpId="0">
        <p:bldAsOne/>
      </p:bldGraphic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c4c1c45c28_0_40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Problems</a:t>
            </a:r>
            <a:endParaRPr b="1"/>
          </a:p>
        </p:txBody>
      </p:sp>
      <p:sp>
        <p:nvSpPr>
          <p:cNvPr id="162" name="Google Shape;162;g2c4c1c45c28_0_40"/>
          <p:cNvSpPr txBox="1">
            <a:spLocks noGrp="1"/>
          </p:cNvSpPr>
          <p:nvPr>
            <p:ph type="body" idx="1"/>
          </p:nvPr>
        </p:nvSpPr>
        <p:spPr>
          <a:xfrm>
            <a:off x="332902" y="765052"/>
            <a:ext cx="11523000" cy="50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016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sz="1600" b="1"/>
              <a:t>2. Lacking Collaboration Features:</a:t>
            </a:r>
            <a:endParaRPr sz="1600" b="1"/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○"/>
            </a:pPr>
            <a:r>
              <a:rPr lang="en-US" sz="1600"/>
              <a:t>Essential collaborative tools and features are absent, hindering teamwork and shared project advancements.</a:t>
            </a:r>
            <a:endParaRPr sz="1600" b="1"/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○"/>
            </a:pPr>
            <a:r>
              <a:rPr lang="en-US" sz="1600"/>
              <a:t>2.4M rows dataset </a:t>
            </a:r>
            <a:r>
              <a:rPr lang="en-US" sz="1600">
                <a:sym typeface="Wingdings" pitchFamily="2" charset="2"/>
              </a:rPr>
              <a:t> </a:t>
            </a:r>
            <a:r>
              <a:rPr lang="en-US" sz="1600"/>
              <a:t>200K extracted context windows across 20 classes.</a:t>
            </a:r>
            <a:endParaRPr sz="1600"/>
          </a:p>
        </p:txBody>
      </p:sp>
      <p:sp>
        <p:nvSpPr>
          <p:cNvPr id="163" name="Google Shape;163;g2c4c1c45c28_0_40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64" name="Google Shape;164;g2c4c1c45c28_0_40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165" name="Google Shape;165;g2c4c1c45c28_0_40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B9671A-D741-732E-7BAC-2161A554CB59}"/>
              </a:ext>
            </a:extLst>
          </p:cNvPr>
          <p:cNvSpPr txBox="1"/>
          <p:nvPr/>
        </p:nvSpPr>
        <p:spPr>
          <a:xfrm>
            <a:off x="501797" y="5636308"/>
            <a:ext cx="113556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RQ2. </a:t>
            </a:r>
          </a:p>
          <a:p>
            <a:endParaRPr lang="en-US" sz="1600">
              <a:highlight>
                <a:schemeClr val="lt1"/>
              </a:highlight>
            </a:endParaRPr>
          </a:p>
          <a:p>
            <a:r>
              <a:rPr lang="en-US" sz="1600"/>
              <a:t>What mechanisms can be implemented to facilitate seamless collaboration among users working on the same projects?</a:t>
            </a:r>
            <a:r>
              <a:rPr lang="en-US" sz="1600">
                <a:highlight>
                  <a:schemeClr val="lt1"/>
                </a:highlight>
              </a:rPr>
              <a:t>  </a:t>
            </a:r>
            <a:endParaRPr lang="en-US" sz="1600"/>
          </a:p>
          <a:p>
            <a:r>
              <a:rPr lang="en-US" sz="1600"/>
              <a:t> 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0B0DE83F-C456-7727-38EC-85FFFE82E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9450" y="1958197"/>
            <a:ext cx="8289906" cy="40308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7875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78"/>
    </mc:Choice>
    <mc:Fallback xmlns="">
      <p:transition spd="slow" advTm="628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c4c1c45c28_0_85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highlight>
                  <a:srgbClr val="FFFFFF"/>
                </a:highlight>
              </a:rPr>
              <a:t>2. </a:t>
            </a:r>
            <a:r>
              <a:rPr lang="en-US" b="1"/>
              <a:t>Enable Effective User Collaboration</a:t>
            </a:r>
            <a:endParaRPr b="1">
              <a:highlight>
                <a:srgbClr val="FFFFFF"/>
              </a:highlight>
            </a:endParaRPr>
          </a:p>
        </p:txBody>
      </p:sp>
      <p:sp>
        <p:nvSpPr>
          <p:cNvPr id="198" name="Google Shape;198;g2c4c1c45c28_0_85"/>
          <p:cNvSpPr txBox="1">
            <a:spLocks noGrp="1"/>
          </p:cNvSpPr>
          <p:nvPr>
            <p:ph type="body" idx="1"/>
          </p:nvPr>
        </p:nvSpPr>
        <p:spPr>
          <a:xfrm>
            <a:off x="334434" y="981076"/>
            <a:ext cx="11523000" cy="54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Ubuntu"/>
              <a:buChar char="●"/>
            </a:pPr>
            <a:r>
              <a:rPr lang="en-US" sz="1600" b="1">
                <a:highlight>
                  <a:schemeClr val="lt1"/>
                </a:highlight>
              </a:rPr>
              <a:t>Workspace Management: </a:t>
            </a:r>
            <a:r>
              <a:rPr lang="en-US" sz="1600">
                <a:highlight>
                  <a:schemeClr val="lt1"/>
                </a:highlight>
              </a:rPr>
              <a:t>Integrating workspaces and users' roles</a:t>
            </a:r>
            <a:endParaRPr sz="1600">
              <a:highlight>
                <a:schemeClr val="lt1"/>
              </a:highlight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○"/>
            </a:pPr>
            <a:r>
              <a:rPr lang="en-US" sz="1600">
                <a:highlight>
                  <a:schemeClr val="lt1"/>
                </a:highlight>
              </a:rPr>
              <a:t>Controlling users access to workspaces/projects based on roles</a:t>
            </a:r>
          </a:p>
        </p:txBody>
      </p:sp>
      <p:sp>
        <p:nvSpPr>
          <p:cNvPr id="199" name="Google Shape;199;g2c4c1c45c28_0_85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200" name="Google Shape;200;g2c4c1c45c28_0_85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201" name="Google Shape;201;g2c4c1c45c28_0_85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3ABFFFA-86B4-8532-3B8F-17A8D26BC022}"/>
              </a:ext>
            </a:extLst>
          </p:cNvPr>
          <p:cNvGrpSpPr/>
          <p:nvPr/>
        </p:nvGrpSpPr>
        <p:grpSpPr>
          <a:xfrm>
            <a:off x="8109985" y="2109380"/>
            <a:ext cx="2063484" cy="839794"/>
            <a:chOff x="4981207" y="2158915"/>
            <a:chExt cx="2063484" cy="839794"/>
          </a:xfrm>
        </p:grpSpPr>
        <p:grpSp>
          <p:nvGrpSpPr>
            <p:cNvPr id="31" name="Google Shape;139;g2c4c1c45c28_0_11">
              <a:extLst>
                <a:ext uri="{FF2B5EF4-FFF2-40B4-BE49-F238E27FC236}">
                  <a16:creationId xmlns:a16="http://schemas.microsoft.com/office/drawing/2014/main" id="{47619B48-1B2C-5767-185A-1E44B03CFB21}"/>
                </a:ext>
              </a:extLst>
            </p:cNvPr>
            <p:cNvGrpSpPr/>
            <p:nvPr/>
          </p:nvGrpSpPr>
          <p:grpSpPr>
            <a:xfrm>
              <a:off x="4981207" y="2158915"/>
              <a:ext cx="296346" cy="304890"/>
              <a:chOff x="572022" y="2923566"/>
              <a:chExt cx="659253" cy="707501"/>
            </a:xfrm>
          </p:grpSpPr>
          <p:sp>
            <p:nvSpPr>
              <p:cNvPr id="55" name="Google Shape;140;g2c4c1c45c28_0_11">
                <a:extLst>
                  <a:ext uri="{FF2B5EF4-FFF2-40B4-BE49-F238E27FC236}">
                    <a16:creationId xmlns:a16="http://schemas.microsoft.com/office/drawing/2014/main" id="{44C7907F-6996-AEA5-6782-479B0955FDE6}"/>
                  </a:ext>
                </a:extLst>
              </p:cNvPr>
              <p:cNvSpPr/>
              <p:nvPr/>
            </p:nvSpPr>
            <p:spPr>
              <a:xfrm>
                <a:off x="721628" y="2923566"/>
                <a:ext cx="360000" cy="360000"/>
              </a:xfrm>
              <a:prstGeom prst="ellipse">
                <a:avLst/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57" name="Google Shape;141;g2c4c1c45c28_0_11">
                <a:extLst>
                  <a:ext uri="{FF2B5EF4-FFF2-40B4-BE49-F238E27FC236}">
                    <a16:creationId xmlns:a16="http://schemas.microsoft.com/office/drawing/2014/main" id="{ACFE8F92-5C5C-32C0-1DAF-C02AB6D58896}"/>
                  </a:ext>
                </a:extLst>
              </p:cNvPr>
              <p:cNvSpPr/>
              <p:nvPr/>
            </p:nvSpPr>
            <p:spPr>
              <a:xfrm>
                <a:off x="572022" y="3283566"/>
                <a:ext cx="659253" cy="347501"/>
              </a:xfrm>
              <a:custGeom>
                <a:avLst/>
                <a:gdLst/>
                <a:ahLst/>
                <a:cxnLst/>
                <a:rect l="l" t="t" r="r" b="b"/>
                <a:pathLst>
                  <a:path w="659253" h="347501" extrusionOk="0">
                    <a:moveTo>
                      <a:pt x="194601" y="0"/>
                    </a:moveTo>
                    <a:cubicBezTo>
                      <a:pt x="232765" y="32538"/>
                      <a:pt x="282424" y="51587"/>
                      <a:pt x="336545" y="51587"/>
                    </a:cubicBezTo>
                    <a:cubicBezTo>
                      <a:pt x="388019" y="51587"/>
                      <a:pt x="435456" y="34356"/>
                      <a:pt x="472828" y="4657"/>
                    </a:cubicBezTo>
                    <a:cubicBezTo>
                      <a:pt x="583315" y="65446"/>
                      <a:pt x="659017" y="195929"/>
                      <a:pt x="659253" y="346805"/>
                    </a:cubicBezTo>
                    <a:lnTo>
                      <a:pt x="329603" y="347501"/>
                    </a:lnTo>
                    <a:lnTo>
                      <a:pt x="0" y="340954"/>
                    </a:lnTo>
                    <a:cubicBezTo>
                      <a:pt x="2256" y="188331"/>
                      <a:pt x="81449" y="58036"/>
                      <a:pt x="194601" y="0"/>
                    </a:cubicBezTo>
                    <a:close/>
                  </a:path>
                </a:pathLst>
              </a:cu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32" name="Google Shape;139;g2c4c1c45c28_0_11">
              <a:extLst>
                <a:ext uri="{FF2B5EF4-FFF2-40B4-BE49-F238E27FC236}">
                  <a16:creationId xmlns:a16="http://schemas.microsoft.com/office/drawing/2014/main" id="{3C020E7B-291E-2579-C2A6-EFF1C195E7CA}"/>
                </a:ext>
              </a:extLst>
            </p:cNvPr>
            <p:cNvGrpSpPr/>
            <p:nvPr/>
          </p:nvGrpSpPr>
          <p:grpSpPr>
            <a:xfrm>
              <a:off x="4981207" y="2693819"/>
              <a:ext cx="296346" cy="304890"/>
              <a:chOff x="572022" y="2923566"/>
              <a:chExt cx="659253" cy="707501"/>
            </a:xfrm>
          </p:grpSpPr>
          <p:sp>
            <p:nvSpPr>
              <p:cNvPr id="46" name="Google Shape;140;g2c4c1c45c28_0_11">
                <a:extLst>
                  <a:ext uri="{FF2B5EF4-FFF2-40B4-BE49-F238E27FC236}">
                    <a16:creationId xmlns:a16="http://schemas.microsoft.com/office/drawing/2014/main" id="{8DB702AB-AE9E-29A9-7306-334985D825E8}"/>
                  </a:ext>
                </a:extLst>
              </p:cNvPr>
              <p:cNvSpPr/>
              <p:nvPr/>
            </p:nvSpPr>
            <p:spPr>
              <a:xfrm>
                <a:off x="721628" y="2923566"/>
                <a:ext cx="360000" cy="360000"/>
              </a:xfrm>
              <a:prstGeom prst="ellipse">
                <a:avLst/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54" name="Google Shape;141;g2c4c1c45c28_0_11">
                <a:extLst>
                  <a:ext uri="{FF2B5EF4-FFF2-40B4-BE49-F238E27FC236}">
                    <a16:creationId xmlns:a16="http://schemas.microsoft.com/office/drawing/2014/main" id="{0E1BD995-E61E-40C9-8D15-D082826A3CD5}"/>
                  </a:ext>
                </a:extLst>
              </p:cNvPr>
              <p:cNvSpPr/>
              <p:nvPr/>
            </p:nvSpPr>
            <p:spPr>
              <a:xfrm>
                <a:off x="572022" y="3283566"/>
                <a:ext cx="659253" cy="347501"/>
              </a:xfrm>
              <a:custGeom>
                <a:avLst/>
                <a:gdLst/>
                <a:ahLst/>
                <a:cxnLst/>
                <a:rect l="l" t="t" r="r" b="b"/>
                <a:pathLst>
                  <a:path w="659253" h="347501" extrusionOk="0">
                    <a:moveTo>
                      <a:pt x="194601" y="0"/>
                    </a:moveTo>
                    <a:cubicBezTo>
                      <a:pt x="232765" y="32538"/>
                      <a:pt x="282424" y="51587"/>
                      <a:pt x="336545" y="51587"/>
                    </a:cubicBezTo>
                    <a:cubicBezTo>
                      <a:pt x="388019" y="51587"/>
                      <a:pt x="435456" y="34356"/>
                      <a:pt x="472828" y="4657"/>
                    </a:cubicBezTo>
                    <a:cubicBezTo>
                      <a:pt x="583315" y="65446"/>
                      <a:pt x="659017" y="195929"/>
                      <a:pt x="659253" y="346805"/>
                    </a:cubicBezTo>
                    <a:lnTo>
                      <a:pt x="329603" y="347501"/>
                    </a:lnTo>
                    <a:lnTo>
                      <a:pt x="0" y="340954"/>
                    </a:lnTo>
                    <a:cubicBezTo>
                      <a:pt x="2256" y="188331"/>
                      <a:pt x="81449" y="58036"/>
                      <a:pt x="194601" y="0"/>
                    </a:cubicBezTo>
                    <a:close/>
                  </a:path>
                </a:pathLst>
              </a:cu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cxnSp>
          <p:nvCxnSpPr>
            <p:cNvPr id="34" name="Google Shape;145;g2c4c1c45c28_0_11">
              <a:extLst>
                <a:ext uri="{FF2B5EF4-FFF2-40B4-BE49-F238E27FC236}">
                  <a16:creationId xmlns:a16="http://schemas.microsoft.com/office/drawing/2014/main" id="{8791FAB1-6707-71BF-974C-B733E95AFD96}"/>
                </a:ext>
              </a:extLst>
            </p:cNvPr>
            <p:cNvCxnSpPr>
              <a:cxnSpLocks/>
              <a:stCxn id="55" idx="6"/>
            </p:cNvCxnSpPr>
            <p:nvPr/>
          </p:nvCxnSpPr>
          <p:spPr>
            <a:xfrm>
              <a:off x="5210284" y="2236484"/>
              <a:ext cx="884119" cy="327283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39" name="Google Shape;145;g2c4c1c45c28_0_11">
              <a:extLst>
                <a:ext uri="{FF2B5EF4-FFF2-40B4-BE49-F238E27FC236}">
                  <a16:creationId xmlns:a16="http://schemas.microsoft.com/office/drawing/2014/main" id="{44468288-A2CD-D1EE-3E72-54A453308854}"/>
                </a:ext>
              </a:extLst>
            </p:cNvPr>
            <p:cNvCxnSpPr>
              <a:cxnSpLocks/>
              <a:stCxn id="46" idx="6"/>
            </p:cNvCxnSpPr>
            <p:nvPr/>
          </p:nvCxnSpPr>
          <p:spPr>
            <a:xfrm flipV="1">
              <a:off x="5210284" y="2563767"/>
              <a:ext cx="884119" cy="207621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40" name="Abgerundetes Rechteck 58">
              <a:extLst>
                <a:ext uri="{FF2B5EF4-FFF2-40B4-BE49-F238E27FC236}">
                  <a16:creationId xmlns:a16="http://schemas.microsoft.com/office/drawing/2014/main" id="{AFB5B8B6-4971-FE3D-E1D9-B337C10D6372}"/>
                </a:ext>
              </a:extLst>
            </p:cNvPr>
            <p:cNvSpPr/>
            <p:nvPr/>
          </p:nvSpPr>
          <p:spPr bwMode="auto">
            <a:xfrm>
              <a:off x="6091337" y="2356145"/>
              <a:ext cx="953354" cy="415243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>
                  <a:solidFill>
                    <a:schemeClr val="tx1"/>
                  </a:solidFill>
                  <a:cs typeface="Arial" pitchFamily="34" charset="0"/>
                </a:rPr>
                <a:t>project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3E83ABD-5CD0-961E-B34B-B08E359C5BE8}"/>
              </a:ext>
            </a:extLst>
          </p:cNvPr>
          <p:cNvGrpSpPr/>
          <p:nvPr/>
        </p:nvGrpSpPr>
        <p:grpSpPr>
          <a:xfrm>
            <a:off x="655659" y="1968131"/>
            <a:ext cx="5172196" cy="1110982"/>
            <a:chOff x="655659" y="1968131"/>
            <a:chExt cx="5172196" cy="111098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A48AB4F-5B7B-AFAE-48B6-401017D7FBA3}"/>
                </a:ext>
              </a:extLst>
            </p:cNvPr>
            <p:cNvGrpSpPr/>
            <p:nvPr/>
          </p:nvGrpSpPr>
          <p:grpSpPr>
            <a:xfrm>
              <a:off x="655659" y="1968131"/>
              <a:ext cx="5172196" cy="937275"/>
              <a:chOff x="4981207" y="2106431"/>
              <a:chExt cx="5172196" cy="937275"/>
            </a:xfrm>
          </p:grpSpPr>
          <p:grpSp>
            <p:nvGrpSpPr>
              <p:cNvPr id="2" name="Google Shape;139;g2c4c1c45c28_0_11">
                <a:extLst>
                  <a:ext uri="{FF2B5EF4-FFF2-40B4-BE49-F238E27FC236}">
                    <a16:creationId xmlns:a16="http://schemas.microsoft.com/office/drawing/2014/main" id="{F1A671BA-CB1C-DEA9-06E8-BB22337228DF}"/>
                  </a:ext>
                </a:extLst>
              </p:cNvPr>
              <p:cNvGrpSpPr/>
              <p:nvPr/>
            </p:nvGrpSpPr>
            <p:grpSpPr>
              <a:xfrm>
                <a:off x="4981207" y="2158915"/>
                <a:ext cx="296346" cy="304890"/>
                <a:chOff x="572022" y="2923566"/>
                <a:chExt cx="659253" cy="707501"/>
              </a:xfrm>
            </p:grpSpPr>
            <p:sp>
              <p:nvSpPr>
                <p:cNvPr id="3" name="Google Shape;140;g2c4c1c45c28_0_11">
                  <a:extLst>
                    <a:ext uri="{FF2B5EF4-FFF2-40B4-BE49-F238E27FC236}">
                      <a16:creationId xmlns:a16="http://schemas.microsoft.com/office/drawing/2014/main" id="{D3131D6F-CA20-9C78-C325-7975C6AEFAD7}"/>
                    </a:ext>
                  </a:extLst>
                </p:cNvPr>
                <p:cNvSpPr/>
                <p:nvPr/>
              </p:nvSpPr>
              <p:spPr>
                <a:xfrm>
                  <a:off x="721628" y="2923566"/>
                  <a:ext cx="360000" cy="360000"/>
                </a:xfrm>
                <a:prstGeom prst="ellipse">
                  <a:avLst/>
                </a:pr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  <p:sp>
              <p:nvSpPr>
                <p:cNvPr id="4" name="Google Shape;141;g2c4c1c45c28_0_11">
                  <a:extLst>
                    <a:ext uri="{FF2B5EF4-FFF2-40B4-BE49-F238E27FC236}">
                      <a16:creationId xmlns:a16="http://schemas.microsoft.com/office/drawing/2014/main" id="{622D28DA-C06C-1AC3-04DE-3BD1D3C90B6F}"/>
                    </a:ext>
                  </a:extLst>
                </p:cNvPr>
                <p:cNvSpPr/>
                <p:nvPr/>
              </p:nvSpPr>
              <p:spPr>
                <a:xfrm>
                  <a:off x="572022" y="3283566"/>
                  <a:ext cx="659253" cy="3475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9253" h="347501" extrusionOk="0">
                      <a:moveTo>
                        <a:pt x="194601" y="0"/>
                      </a:moveTo>
                      <a:cubicBezTo>
                        <a:pt x="232765" y="32538"/>
                        <a:pt x="282424" y="51587"/>
                        <a:pt x="336545" y="51587"/>
                      </a:cubicBezTo>
                      <a:cubicBezTo>
                        <a:pt x="388019" y="51587"/>
                        <a:pt x="435456" y="34356"/>
                        <a:pt x="472828" y="4657"/>
                      </a:cubicBezTo>
                      <a:cubicBezTo>
                        <a:pt x="583315" y="65446"/>
                        <a:pt x="659017" y="195929"/>
                        <a:pt x="659253" y="346805"/>
                      </a:cubicBezTo>
                      <a:lnTo>
                        <a:pt x="329603" y="347501"/>
                      </a:lnTo>
                      <a:lnTo>
                        <a:pt x="0" y="340954"/>
                      </a:lnTo>
                      <a:cubicBezTo>
                        <a:pt x="2256" y="188331"/>
                        <a:pt x="81449" y="58036"/>
                        <a:pt x="194601" y="0"/>
                      </a:cubicBezTo>
                      <a:close/>
                    </a:path>
                  </a:pathLst>
                </a:cu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5" name="Google Shape;139;g2c4c1c45c28_0_11">
                <a:extLst>
                  <a:ext uri="{FF2B5EF4-FFF2-40B4-BE49-F238E27FC236}">
                    <a16:creationId xmlns:a16="http://schemas.microsoft.com/office/drawing/2014/main" id="{72A541EB-194D-BB13-5239-4FB1852FE4A5}"/>
                  </a:ext>
                </a:extLst>
              </p:cNvPr>
              <p:cNvGrpSpPr/>
              <p:nvPr/>
            </p:nvGrpSpPr>
            <p:grpSpPr>
              <a:xfrm>
                <a:off x="4981207" y="2693819"/>
                <a:ext cx="296346" cy="304890"/>
                <a:chOff x="572022" y="2923566"/>
                <a:chExt cx="659253" cy="707501"/>
              </a:xfrm>
            </p:grpSpPr>
            <p:sp>
              <p:nvSpPr>
                <p:cNvPr id="6" name="Google Shape;140;g2c4c1c45c28_0_11">
                  <a:extLst>
                    <a:ext uri="{FF2B5EF4-FFF2-40B4-BE49-F238E27FC236}">
                      <a16:creationId xmlns:a16="http://schemas.microsoft.com/office/drawing/2014/main" id="{ED7FEE59-81EB-439A-056E-182E51F48DC2}"/>
                    </a:ext>
                  </a:extLst>
                </p:cNvPr>
                <p:cNvSpPr/>
                <p:nvPr/>
              </p:nvSpPr>
              <p:spPr>
                <a:xfrm>
                  <a:off x="721628" y="2923566"/>
                  <a:ext cx="360000" cy="360000"/>
                </a:xfrm>
                <a:prstGeom prst="ellipse">
                  <a:avLst/>
                </a:pr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  <p:sp>
              <p:nvSpPr>
                <p:cNvPr id="7" name="Google Shape;141;g2c4c1c45c28_0_11">
                  <a:extLst>
                    <a:ext uri="{FF2B5EF4-FFF2-40B4-BE49-F238E27FC236}">
                      <a16:creationId xmlns:a16="http://schemas.microsoft.com/office/drawing/2014/main" id="{3349927C-1645-D6C9-4FFE-5D6D1280149A}"/>
                    </a:ext>
                  </a:extLst>
                </p:cNvPr>
                <p:cNvSpPr/>
                <p:nvPr/>
              </p:nvSpPr>
              <p:spPr>
                <a:xfrm>
                  <a:off x="572022" y="3283566"/>
                  <a:ext cx="659253" cy="3475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9253" h="347501" extrusionOk="0">
                      <a:moveTo>
                        <a:pt x="194601" y="0"/>
                      </a:moveTo>
                      <a:cubicBezTo>
                        <a:pt x="232765" y="32538"/>
                        <a:pt x="282424" y="51587"/>
                        <a:pt x="336545" y="51587"/>
                      </a:cubicBezTo>
                      <a:cubicBezTo>
                        <a:pt x="388019" y="51587"/>
                        <a:pt x="435456" y="34356"/>
                        <a:pt x="472828" y="4657"/>
                      </a:cubicBezTo>
                      <a:cubicBezTo>
                        <a:pt x="583315" y="65446"/>
                        <a:pt x="659017" y="195929"/>
                        <a:pt x="659253" y="346805"/>
                      </a:cubicBezTo>
                      <a:lnTo>
                        <a:pt x="329603" y="347501"/>
                      </a:lnTo>
                      <a:lnTo>
                        <a:pt x="0" y="340954"/>
                      </a:lnTo>
                      <a:cubicBezTo>
                        <a:pt x="2256" y="188331"/>
                        <a:pt x="81449" y="58036"/>
                        <a:pt x="194601" y="0"/>
                      </a:cubicBezTo>
                      <a:close/>
                    </a:path>
                  </a:pathLst>
                </a:cu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p:grpSp>
          <p:sp>
            <p:nvSpPr>
              <p:cNvPr id="8" name="Abgerundetes Rechteck 58">
                <a:extLst>
                  <a:ext uri="{FF2B5EF4-FFF2-40B4-BE49-F238E27FC236}">
                    <a16:creationId xmlns:a16="http://schemas.microsoft.com/office/drawing/2014/main" id="{04C94F38-F4C9-FB43-7F8D-EF3B1F17705A}"/>
                  </a:ext>
                </a:extLst>
              </p:cNvPr>
              <p:cNvSpPr/>
              <p:nvPr/>
            </p:nvSpPr>
            <p:spPr bwMode="auto">
              <a:xfrm>
                <a:off x="6094403" y="2356145"/>
                <a:ext cx="2491402" cy="41524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en-US" b="1">
                    <a:solidFill>
                      <a:schemeClr val="tx1"/>
                    </a:solidFill>
                    <a:cs typeface="Arial" pitchFamily="34" charset="0"/>
                  </a:rPr>
                  <a:t>workspace</a:t>
                </a:r>
              </a:p>
            </p:txBody>
          </p:sp>
          <p:cxnSp>
            <p:nvCxnSpPr>
              <p:cNvPr id="10" name="Google Shape;145;g2c4c1c45c28_0_11">
                <a:extLst>
                  <a:ext uri="{FF2B5EF4-FFF2-40B4-BE49-F238E27FC236}">
                    <a16:creationId xmlns:a16="http://schemas.microsoft.com/office/drawing/2014/main" id="{FFA5ED45-B50C-4C41-F78D-1BDC5F2E8E51}"/>
                  </a:ext>
                </a:extLst>
              </p:cNvPr>
              <p:cNvCxnSpPr>
                <a:cxnSpLocks/>
                <a:stCxn id="3" idx="6"/>
                <a:endCxn id="8" idx="1"/>
              </p:cNvCxnSpPr>
              <p:nvPr/>
            </p:nvCxnSpPr>
            <p:spPr>
              <a:xfrm>
                <a:off x="5210284" y="2236484"/>
                <a:ext cx="884119" cy="327283"/>
              </a:xfrm>
              <a:prstGeom prst="straightConnector1">
                <a:avLst/>
              </a:prstGeom>
              <a:noFill/>
              <a:ln w="17125" cap="flat" cmpd="sng">
                <a:solidFill>
                  <a:schemeClr val="dk1">
                    <a:alpha val="49800"/>
                  </a:schemeClr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  <p:cxnSp>
            <p:nvCxnSpPr>
              <p:cNvPr id="13" name="Google Shape;145;g2c4c1c45c28_0_11">
                <a:extLst>
                  <a:ext uri="{FF2B5EF4-FFF2-40B4-BE49-F238E27FC236}">
                    <a16:creationId xmlns:a16="http://schemas.microsoft.com/office/drawing/2014/main" id="{A30D9517-B5AC-6576-567F-40D1EA2F58BC}"/>
                  </a:ext>
                </a:extLst>
              </p:cNvPr>
              <p:cNvCxnSpPr>
                <a:cxnSpLocks/>
                <a:stCxn id="6" idx="6"/>
                <a:endCxn id="8" idx="1"/>
              </p:cNvCxnSpPr>
              <p:nvPr/>
            </p:nvCxnSpPr>
            <p:spPr>
              <a:xfrm flipV="1">
                <a:off x="5210284" y="2563767"/>
                <a:ext cx="884119" cy="207621"/>
              </a:xfrm>
              <a:prstGeom prst="straightConnector1">
                <a:avLst/>
              </a:prstGeom>
              <a:noFill/>
              <a:ln w="17125" cap="flat" cmpd="sng">
                <a:solidFill>
                  <a:schemeClr val="dk1">
                    <a:alpha val="49800"/>
                  </a:schemeClr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  <p:sp>
            <p:nvSpPr>
              <p:cNvPr id="16" name="Abgerundetes Rechteck 58">
                <a:extLst>
                  <a:ext uri="{FF2B5EF4-FFF2-40B4-BE49-F238E27FC236}">
                    <a16:creationId xmlns:a16="http://schemas.microsoft.com/office/drawing/2014/main" id="{73A01513-1730-2337-C900-8C0FDF315747}"/>
                  </a:ext>
                </a:extLst>
              </p:cNvPr>
              <p:cNvSpPr/>
              <p:nvPr/>
            </p:nvSpPr>
            <p:spPr bwMode="auto">
              <a:xfrm>
                <a:off x="9200049" y="2106431"/>
                <a:ext cx="953354" cy="41524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en-US">
                    <a:solidFill>
                      <a:schemeClr val="tx1"/>
                    </a:solidFill>
                    <a:cs typeface="Arial" pitchFamily="34" charset="0"/>
                  </a:rPr>
                  <a:t>project 1</a:t>
                </a:r>
              </a:p>
            </p:txBody>
          </p:sp>
          <p:sp>
            <p:nvSpPr>
              <p:cNvPr id="17" name="Abgerundetes Rechteck 58">
                <a:extLst>
                  <a:ext uri="{FF2B5EF4-FFF2-40B4-BE49-F238E27FC236}">
                    <a16:creationId xmlns:a16="http://schemas.microsoft.com/office/drawing/2014/main" id="{1A588C38-A462-5565-D15E-EE8896FD616B}"/>
                  </a:ext>
                </a:extLst>
              </p:cNvPr>
              <p:cNvSpPr/>
              <p:nvPr/>
            </p:nvSpPr>
            <p:spPr bwMode="auto">
              <a:xfrm>
                <a:off x="9167600" y="2628463"/>
                <a:ext cx="953354" cy="41524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en-US">
                    <a:solidFill>
                      <a:schemeClr val="tx1"/>
                    </a:solidFill>
                    <a:cs typeface="Arial" pitchFamily="34" charset="0"/>
                  </a:rPr>
                  <a:t>project 2</a:t>
                </a:r>
              </a:p>
            </p:txBody>
          </p:sp>
          <p:cxnSp>
            <p:nvCxnSpPr>
              <p:cNvPr id="18" name="Google Shape;145;g2c4c1c45c28_0_11">
                <a:extLst>
                  <a:ext uri="{FF2B5EF4-FFF2-40B4-BE49-F238E27FC236}">
                    <a16:creationId xmlns:a16="http://schemas.microsoft.com/office/drawing/2014/main" id="{C7146A9B-1C49-9380-4A60-F79B3DAA9B6A}"/>
                  </a:ext>
                </a:extLst>
              </p:cNvPr>
              <p:cNvCxnSpPr>
                <a:cxnSpLocks/>
                <a:endCxn id="16" idx="1"/>
              </p:cNvCxnSpPr>
              <p:nvPr/>
            </p:nvCxnSpPr>
            <p:spPr>
              <a:xfrm flipV="1">
                <a:off x="8585805" y="2314053"/>
                <a:ext cx="614244" cy="249713"/>
              </a:xfrm>
              <a:prstGeom prst="straightConnector1">
                <a:avLst/>
              </a:prstGeom>
              <a:noFill/>
              <a:ln w="17125" cap="flat" cmpd="sng">
                <a:solidFill>
                  <a:schemeClr val="dk1">
                    <a:alpha val="49800"/>
                  </a:schemeClr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  <p:cxnSp>
            <p:nvCxnSpPr>
              <p:cNvPr id="21" name="Google Shape;145;g2c4c1c45c28_0_11">
                <a:extLst>
                  <a:ext uri="{FF2B5EF4-FFF2-40B4-BE49-F238E27FC236}">
                    <a16:creationId xmlns:a16="http://schemas.microsoft.com/office/drawing/2014/main" id="{881AFC57-43C1-812E-2068-0C76DBCB172A}"/>
                  </a:ext>
                </a:extLst>
              </p:cNvPr>
              <p:cNvCxnSpPr>
                <a:cxnSpLocks/>
                <a:stCxn id="8" idx="3"/>
                <a:endCxn id="17" idx="1"/>
              </p:cNvCxnSpPr>
              <p:nvPr/>
            </p:nvCxnSpPr>
            <p:spPr>
              <a:xfrm>
                <a:off x="8585805" y="2563767"/>
                <a:ext cx="581795" cy="272318"/>
              </a:xfrm>
              <a:prstGeom prst="straightConnector1">
                <a:avLst/>
              </a:prstGeom>
              <a:noFill/>
              <a:ln w="17125" cap="flat" cmpd="sng">
                <a:solidFill>
                  <a:schemeClr val="dk1">
                    <a:alpha val="49800"/>
                  </a:schemeClr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</p:grpSp>
        <p:cxnSp>
          <p:nvCxnSpPr>
            <p:cNvPr id="58" name="Google Shape;145;g2c4c1c45c28_0_11">
              <a:extLst>
                <a:ext uri="{FF2B5EF4-FFF2-40B4-BE49-F238E27FC236}">
                  <a16:creationId xmlns:a16="http://schemas.microsoft.com/office/drawing/2014/main" id="{6B0FB351-48B4-FA59-432C-E3AF2B7563EB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>
              <a:off x="4260257" y="2425467"/>
              <a:ext cx="573446" cy="653646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5C68AF7-368B-BBEB-BD62-288B1F0C6CAE}"/>
              </a:ext>
            </a:extLst>
          </p:cNvPr>
          <p:cNvGrpSpPr/>
          <p:nvPr/>
        </p:nvGrpSpPr>
        <p:grpSpPr>
          <a:xfrm>
            <a:off x="6742946" y="1968131"/>
            <a:ext cx="350460" cy="1218812"/>
            <a:chOff x="6698671" y="2309405"/>
            <a:chExt cx="350460" cy="1218812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508D0F0-BE23-3998-3229-43268206BE76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6873901" y="2974362"/>
              <a:ext cx="0" cy="5538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7164006-28DB-6A5B-02FA-FAA4C1BCA483}"/>
                </a:ext>
              </a:extLst>
            </p:cNvPr>
            <p:cNvSpPr txBox="1"/>
            <p:nvPr/>
          </p:nvSpPr>
          <p:spPr>
            <a:xfrm>
              <a:off x="6698671" y="2728141"/>
              <a:ext cx="3504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/>
                <a:t>or</a:t>
              </a:r>
              <a:endParaRPr lang="en-US" b="1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71F41CF-EEB9-1D24-7739-4771A5525968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>
              <a:off x="6873901" y="2309405"/>
              <a:ext cx="0" cy="4187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4AA68C6-1976-CA3B-F652-691C96CBA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5328" y="4292270"/>
            <a:ext cx="3676650" cy="17240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3CF5C91-B84A-9A17-4348-D9627972B8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0024" y="4292270"/>
            <a:ext cx="3152775" cy="11525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207"/>
    </mc:Choice>
    <mc:Fallback xmlns="">
      <p:transition spd="slow" advTm="432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D9EAB-F0C8-A5F9-821B-2C121D7FC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highlight>
                  <a:srgbClr val="FFFFFF"/>
                </a:highlight>
              </a:rPr>
              <a:t>Current Progress Of The Collaboration Feature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BF6E9-6AE3-F128-7EDE-D0F42CC0F3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6F64640E-0902-6A45-53BE-D77392C00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371600"/>
            <a:ext cx="10972800" cy="41148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816EB4-57A1-D01D-D318-14B06AE5316A}"/>
              </a:ext>
            </a:extLst>
          </p:cNvPr>
          <p:cNvCxnSpPr>
            <a:cxnSpLocks/>
          </p:cNvCxnSpPr>
          <p:nvPr/>
        </p:nvCxnSpPr>
        <p:spPr>
          <a:xfrm flipH="1">
            <a:off x="6096000" y="3240656"/>
            <a:ext cx="762000" cy="0"/>
          </a:xfrm>
          <a:prstGeom prst="straightConnector1">
            <a:avLst/>
          </a:prstGeom>
          <a:ln>
            <a:solidFill>
              <a:srgbClr val="007DC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4F364CC-839E-C4DC-2C7F-A85A02A85800}"/>
              </a:ext>
            </a:extLst>
          </p:cNvPr>
          <p:cNvCxnSpPr>
            <a:cxnSpLocks/>
          </p:cNvCxnSpPr>
          <p:nvPr/>
        </p:nvCxnSpPr>
        <p:spPr>
          <a:xfrm flipH="1" flipV="1">
            <a:off x="4117676" y="3899140"/>
            <a:ext cx="471577" cy="362309"/>
          </a:xfrm>
          <a:prstGeom prst="straightConnector1">
            <a:avLst/>
          </a:prstGeom>
          <a:ln>
            <a:solidFill>
              <a:srgbClr val="007DC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3226137-8B8A-2C6D-833E-C03B0CEF3BB6}"/>
              </a:ext>
            </a:extLst>
          </p:cNvPr>
          <p:cNvSpPr txBox="1"/>
          <p:nvPr/>
        </p:nvSpPr>
        <p:spPr>
          <a:xfrm>
            <a:off x="6858000" y="3109851"/>
            <a:ext cx="20766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OM" sz="1100" b="1" dirty="0"/>
              <a:t>SEBIS Worksapce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A31B0-EC0E-DC82-7E1F-BDDA2AC211DE}"/>
              </a:ext>
            </a:extLst>
          </p:cNvPr>
          <p:cNvSpPr txBox="1"/>
          <p:nvPr/>
        </p:nvSpPr>
        <p:spPr>
          <a:xfrm>
            <a:off x="4589172" y="4261449"/>
            <a:ext cx="20766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OM" sz="1100" b="1" dirty="0"/>
              <a:t>3 users are invited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567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87"/>
    </mc:Choice>
    <mc:Fallback xmlns="">
      <p:transition spd="slow" advTm="96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D9EAB-F0C8-A5F9-821B-2C121D7FC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highlight>
                  <a:srgbClr val="FFFFFF"/>
                </a:highlight>
              </a:rPr>
              <a:t>Current Progress Of The Collaboration Feature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BF6E9-6AE3-F128-7EDE-D0F42CC0F3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B6B9E698-5751-08EA-5884-7DB07A9DB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71600"/>
            <a:ext cx="10972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89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64"/>
    </mc:Choice>
    <mc:Fallback xmlns="">
      <p:transition spd="slow" advTm="11264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D9EAB-F0C8-A5F9-821B-2C121D7FC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highlight>
                  <a:srgbClr val="FFFFFF"/>
                </a:highlight>
              </a:rPr>
              <a:t>Current Progress Of The Collaboration Feature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BF6E9-6AE3-F128-7EDE-D0F42CC0F3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F7ED2DA-00D6-D90C-1F0B-C60D1AB80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371600"/>
            <a:ext cx="10972800" cy="411480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C10553A-FBC8-9F0C-83CA-41744B1FF2CB}"/>
              </a:ext>
            </a:extLst>
          </p:cNvPr>
          <p:cNvCxnSpPr>
            <a:cxnSpLocks/>
          </p:cNvCxnSpPr>
          <p:nvPr/>
        </p:nvCxnSpPr>
        <p:spPr>
          <a:xfrm>
            <a:off x="7979434" y="2199736"/>
            <a:ext cx="483079" cy="414068"/>
          </a:xfrm>
          <a:prstGeom prst="straightConnector1">
            <a:avLst/>
          </a:prstGeom>
          <a:ln>
            <a:solidFill>
              <a:srgbClr val="007DC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9B3D1CB-6A37-333F-834B-55D0363A2622}"/>
              </a:ext>
            </a:extLst>
          </p:cNvPr>
          <p:cNvSpPr txBox="1"/>
          <p:nvPr/>
        </p:nvSpPr>
        <p:spPr>
          <a:xfrm>
            <a:off x="7108372" y="1938126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OM" sz="1100" b="1" dirty="0"/>
              <a:t>Invitee list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897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03"/>
    </mc:Choice>
    <mc:Fallback xmlns="">
      <p:transition spd="slow" advTm="92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D9EAB-F0C8-A5F9-821B-2C121D7FC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highlight>
                  <a:srgbClr val="FFFFFF"/>
                </a:highlight>
              </a:rPr>
              <a:t>Current Progress Of The Collaboration Feature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BF6E9-6AE3-F128-7EDE-D0F42CC0F3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09AA774-3C04-E1EF-7B57-643C4C5F7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373" y="1600200"/>
            <a:ext cx="11409254" cy="365760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17FAA18-2701-3918-FC95-CF1AC73C2DA5}"/>
              </a:ext>
            </a:extLst>
          </p:cNvPr>
          <p:cNvCxnSpPr>
            <a:cxnSpLocks/>
          </p:cNvCxnSpPr>
          <p:nvPr/>
        </p:nvCxnSpPr>
        <p:spPr>
          <a:xfrm>
            <a:off x="6165011" y="2363638"/>
            <a:ext cx="0" cy="531962"/>
          </a:xfrm>
          <a:prstGeom prst="straightConnector1">
            <a:avLst/>
          </a:prstGeom>
          <a:ln>
            <a:solidFill>
              <a:srgbClr val="007DC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34C41F1-DE2B-3B1D-FEE3-978759E247BC}"/>
              </a:ext>
            </a:extLst>
          </p:cNvPr>
          <p:cNvSpPr txBox="1"/>
          <p:nvPr/>
        </p:nvSpPr>
        <p:spPr>
          <a:xfrm>
            <a:off x="5016567" y="2102028"/>
            <a:ext cx="270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W</a:t>
            </a:r>
            <a:r>
              <a:rPr lang="en-OM" sz="1100" b="1" dirty="0"/>
              <a:t>orkspaces Stephen got invited to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954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5"/>
    </mc:Choice>
    <mc:Fallback xmlns="">
      <p:transition spd="slow" advTm="78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D9EAB-F0C8-A5F9-821B-2C121D7FC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highlight>
                  <a:srgbClr val="FFFFFF"/>
                </a:highlight>
              </a:rPr>
              <a:t>Current Progress Of The Collaboration Feature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BF6E9-6AE3-F128-7EDE-D0F42CC0F3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BF85B591-1989-A7A7-FDF5-2CC5E8B2B7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37" y="1600200"/>
            <a:ext cx="11409255" cy="365760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6641B95-53B0-E8EB-F166-E73C6933C621}"/>
              </a:ext>
            </a:extLst>
          </p:cNvPr>
          <p:cNvCxnSpPr>
            <a:cxnSpLocks/>
          </p:cNvCxnSpPr>
          <p:nvPr/>
        </p:nvCxnSpPr>
        <p:spPr>
          <a:xfrm flipH="1">
            <a:off x="2429773" y="2378015"/>
            <a:ext cx="762000" cy="0"/>
          </a:xfrm>
          <a:prstGeom prst="straightConnector1">
            <a:avLst/>
          </a:prstGeom>
          <a:ln>
            <a:solidFill>
              <a:srgbClr val="007DC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2F08A55-7807-15FC-AAC7-77AD411AEC9B}"/>
              </a:ext>
            </a:extLst>
          </p:cNvPr>
          <p:cNvCxnSpPr>
            <a:cxnSpLocks/>
          </p:cNvCxnSpPr>
          <p:nvPr/>
        </p:nvCxnSpPr>
        <p:spPr>
          <a:xfrm flipH="1">
            <a:off x="3395932" y="3870384"/>
            <a:ext cx="762000" cy="0"/>
          </a:xfrm>
          <a:prstGeom prst="straightConnector1">
            <a:avLst/>
          </a:prstGeom>
          <a:ln>
            <a:solidFill>
              <a:srgbClr val="007DC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9E94E78-8EB5-D251-E442-883E9ACE398B}"/>
              </a:ext>
            </a:extLst>
          </p:cNvPr>
          <p:cNvSpPr txBox="1"/>
          <p:nvPr/>
        </p:nvSpPr>
        <p:spPr>
          <a:xfrm>
            <a:off x="4289805" y="3621700"/>
            <a:ext cx="4618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Admin</a:t>
            </a:r>
          </a:p>
          <a:p>
            <a:r>
              <a:rPr lang="en-US" dirty="0"/>
              <a:t>Almost like the owner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8B510C-EBDF-AF1D-81A9-92CFDD98880A}"/>
              </a:ext>
            </a:extLst>
          </p:cNvPr>
          <p:cNvSpPr txBox="1"/>
          <p:nvPr/>
        </p:nvSpPr>
        <p:spPr>
          <a:xfrm>
            <a:off x="3191773" y="2247210"/>
            <a:ext cx="2291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OM" sz="1100" b="1" dirty="0"/>
              <a:t>Admin role SEBIS workspace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02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58"/>
    </mc:Choice>
    <mc:Fallback xmlns="">
      <p:transition spd="slow" advTm="115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D9EAB-F0C8-A5F9-821B-2C121D7FC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highlight>
                  <a:srgbClr val="FFFFFF"/>
                </a:highlight>
              </a:rPr>
              <a:t>Current Progress Of The Collaboration Feature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BF6E9-6AE3-F128-7EDE-D0F42CC0F3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CD70FBCE-DC41-6506-F974-D14BE0A3B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372" y="1600200"/>
            <a:ext cx="11409255" cy="365760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9E058BA-41BB-9E09-86FF-8391EBAFC0D3}"/>
              </a:ext>
            </a:extLst>
          </p:cNvPr>
          <p:cNvCxnSpPr>
            <a:cxnSpLocks/>
          </p:cNvCxnSpPr>
          <p:nvPr/>
        </p:nvCxnSpPr>
        <p:spPr>
          <a:xfrm flipH="1">
            <a:off x="2516038" y="2360762"/>
            <a:ext cx="762000" cy="0"/>
          </a:xfrm>
          <a:prstGeom prst="straightConnector1">
            <a:avLst/>
          </a:prstGeom>
          <a:ln>
            <a:solidFill>
              <a:srgbClr val="007DC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B06078C-D636-2FF6-96FE-61E94981988B}"/>
              </a:ext>
            </a:extLst>
          </p:cNvPr>
          <p:cNvCxnSpPr>
            <a:cxnSpLocks/>
          </p:cNvCxnSpPr>
          <p:nvPr/>
        </p:nvCxnSpPr>
        <p:spPr>
          <a:xfrm flipH="1">
            <a:off x="3447690" y="3965275"/>
            <a:ext cx="762000" cy="0"/>
          </a:xfrm>
          <a:prstGeom prst="straightConnector1">
            <a:avLst/>
          </a:prstGeom>
          <a:ln>
            <a:solidFill>
              <a:srgbClr val="007DC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AB40F42-58F3-3B9C-DB12-7167A0B75B91}"/>
              </a:ext>
            </a:extLst>
          </p:cNvPr>
          <p:cNvSpPr txBox="1"/>
          <p:nvPr/>
        </p:nvSpPr>
        <p:spPr>
          <a:xfrm>
            <a:off x="4423965" y="3703665"/>
            <a:ext cx="3990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Viewer</a:t>
            </a:r>
          </a:p>
          <a:p>
            <a:r>
              <a:rPr lang="en-US" dirty="0"/>
              <a:t>only view and download the results (No CRUD)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0207A4-582F-5ECA-D5B7-2251103B36B4}"/>
              </a:ext>
            </a:extLst>
          </p:cNvPr>
          <p:cNvSpPr txBox="1"/>
          <p:nvPr/>
        </p:nvSpPr>
        <p:spPr>
          <a:xfrm>
            <a:off x="3278038" y="2229957"/>
            <a:ext cx="2291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OM" sz="1100" b="1" dirty="0"/>
              <a:t>Viewer role SEBIS workspace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874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52"/>
    </mc:Choice>
    <mc:Fallback xmlns="">
      <p:transition spd="slow" advTm="269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c4c1c45c28_0_85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highlight>
                  <a:srgbClr val="FFFFFF"/>
                </a:highlight>
              </a:rPr>
              <a:t>2. </a:t>
            </a:r>
            <a:r>
              <a:rPr lang="en-US" b="1"/>
              <a:t>Enable Effective User Collaboration</a:t>
            </a:r>
            <a:endParaRPr b="1">
              <a:highlight>
                <a:srgbClr val="FFFFFF"/>
              </a:highlight>
            </a:endParaRPr>
          </a:p>
        </p:txBody>
      </p:sp>
      <p:sp>
        <p:nvSpPr>
          <p:cNvPr id="198" name="Google Shape;198;g2c4c1c45c28_0_85"/>
          <p:cNvSpPr txBox="1">
            <a:spLocks noGrp="1"/>
          </p:cNvSpPr>
          <p:nvPr>
            <p:ph type="body" idx="1"/>
          </p:nvPr>
        </p:nvSpPr>
        <p:spPr>
          <a:xfrm>
            <a:off x="334434" y="981076"/>
            <a:ext cx="11523000" cy="54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0160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sz="1600" b="1" dirty="0">
                <a:highlight>
                  <a:schemeClr val="lt1"/>
                </a:highlight>
              </a:rPr>
              <a:t>Real-time collaboration (Task Level):</a:t>
            </a:r>
          </a:p>
          <a:p>
            <a:pPr marL="10160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sz="1600" dirty="0">
                <a:highlight>
                  <a:schemeClr val="lt1"/>
                </a:highlight>
              </a:rPr>
              <a:t>Allowing users to help each other in keywords and context windows selections</a:t>
            </a:r>
          </a:p>
          <a:p>
            <a:pPr marL="3873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Wingdings" panose="05000000000000000000" pitchFamily="2" charset="2"/>
              <a:buChar char="à"/>
            </a:pPr>
            <a:r>
              <a:rPr lang="en-US" sz="1600" dirty="0">
                <a:highlight>
                  <a:schemeClr val="lt1"/>
                </a:highlight>
              </a:rPr>
              <a:t>working with WebSocket for network communication</a:t>
            </a:r>
          </a:p>
          <a:p>
            <a:pPr marL="3873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Wingdings" panose="05000000000000000000" pitchFamily="2" charset="2"/>
              <a:buChar char="à"/>
            </a:pPr>
            <a:r>
              <a:rPr lang="en-US" sz="1600" dirty="0">
                <a:highlight>
                  <a:schemeClr val="lt1"/>
                </a:highlight>
              </a:rPr>
              <a:t>working with AutoMerge for merging tasks’ state on all devices</a:t>
            </a:r>
          </a:p>
        </p:txBody>
      </p:sp>
      <p:sp>
        <p:nvSpPr>
          <p:cNvPr id="199" name="Google Shape;199;g2c4c1c45c28_0_85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200" name="Google Shape;200;g2c4c1c45c28_0_85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201" name="Google Shape;201;g2c4c1c45c28_0_85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A4F224D-0BF4-B372-F819-C9596448BE7D}"/>
              </a:ext>
            </a:extLst>
          </p:cNvPr>
          <p:cNvGrpSpPr/>
          <p:nvPr/>
        </p:nvGrpSpPr>
        <p:grpSpPr>
          <a:xfrm>
            <a:off x="8607345" y="1306086"/>
            <a:ext cx="2736389" cy="946347"/>
            <a:chOff x="1692816" y="4223722"/>
            <a:chExt cx="2364333" cy="817676"/>
          </a:xfrm>
        </p:grpSpPr>
        <p:grpSp>
          <p:nvGrpSpPr>
            <p:cNvPr id="26" name="Google Shape;139;g2c4c1c45c28_0_11">
              <a:extLst>
                <a:ext uri="{FF2B5EF4-FFF2-40B4-BE49-F238E27FC236}">
                  <a16:creationId xmlns:a16="http://schemas.microsoft.com/office/drawing/2014/main" id="{489B8D90-9D92-664A-5327-A10FDE81A778}"/>
                </a:ext>
              </a:extLst>
            </p:cNvPr>
            <p:cNvGrpSpPr/>
            <p:nvPr/>
          </p:nvGrpSpPr>
          <p:grpSpPr>
            <a:xfrm>
              <a:off x="1692816" y="4223722"/>
              <a:ext cx="296346" cy="304890"/>
              <a:chOff x="572022" y="2923566"/>
              <a:chExt cx="659253" cy="707501"/>
            </a:xfrm>
          </p:grpSpPr>
          <p:sp>
            <p:nvSpPr>
              <p:cNvPr id="37" name="Google Shape;140;g2c4c1c45c28_0_11">
                <a:extLst>
                  <a:ext uri="{FF2B5EF4-FFF2-40B4-BE49-F238E27FC236}">
                    <a16:creationId xmlns:a16="http://schemas.microsoft.com/office/drawing/2014/main" id="{FABDBC48-9403-4C50-4E8B-92105443EF19}"/>
                  </a:ext>
                </a:extLst>
              </p:cNvPr>
              <p:cNvSpPr/>
              <p:nvPr/>
            </p:nvSpPr>
            <p:spPr>
              <a:xfrm>
                <a:off x="721628" y="2923566"/>
                <a:ext cx="360000" cy="360000"/>
              </a:xfrm>
              <a:prstGeom prst="ellipse">
                <a:avLst/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8" name="Google Shape;141;g2c4c1c45c28_0_11">
                <a:extLst>
                  <a:ext uri="{FF2B5EF4-FFF2-40B4-BE49-F238E27FC236}">
                    <a16:creationId xmlns:a16="http://schemas.microsoft.com/office/drawing/2014/main" id="{0C2BBC44-10D7-CFDB-4AB9-11731D18D7C4}"/>
                  </a:ext>
                </a:extLst>
              </p:cNvPr>
              <p:cNvSpPr/>
              <p:nvPr/>
            </p:nvSpPr>
            <p:spPr>
              <a:xfrm>
                <a:off x="572022" y="3283566"/>
                <a:ext cx="659253" cy="347501"/>
              </a:xfrm>
              <a:custGeom>
                <a:avLst/>
                <a:gdLst/>
                <a:ahLst/>
                <a:cxnLst/>
                <a:rect l="l" t="t" r="r" b="b"/>
                <a:pathLst>
                  <a:path w="659253" h="347501" extrusionOk="0">
                    <a:moveTo>
                      <a:pt x="194601" y="0"/>
                    </a:moveTo>
                    <a:cubicBezTo>
                      <a:pt x="232765" y="32538"/>
                      <a:pt x="282424" y="51587"/>
                      <a:pt x="336545" y="51587"/>
                    </a:cubicBezTo>
                    <a:cubicBezTo>
                      <a:pt x="388019" y="51587"/>
                      <a:pt x="435456" y="34356"/>
                      <a:pt x="472828" y="4657"/>
                    </a:cubicBezTo>
                    <a:cubicBezTo>
                      <a:pt x="583315" y="65446"/>
                      <a:pt x="659017" y="195929"/>
                      <a:pt x="659253" y="346805"/>
                    </a:cubicBezTo>
                    <a:lnTo>
                      <a:pt x="329603" y="347501"/>
                    </a:lnTo>
                    <a:lnTo>
                      <a:pt x="0" y="340954"/>
                    </a:lnTo>
                    <a:cubicBezTo>
                      <a:pt x="2256" y="188331"/>
                      <a:pt x="81449" y="58036"/>
                      <a:pt x="194601" y="0"/>
                    </a:cubicBezTo>
                    <a:close/>
                  </a:path>
                </a:pathLst>
              </a:cu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7" name="Google Shape;139;g2c4c1c45c28_0_11">
              <a:extLst>
                <a:ext uri="{FF2B5EF4-FFF2-40B4-BE49-F238E27FC236}">
                  <a16:creationId xmlns:a16="http://schemas.microsoft.com/office/drawing/2014/main" id="{56993B12-6831-7713-AE81-63814A3BB277}"/>
                </a:ext>
              </a:extLst>
            </p:cNvPr>
            <p:cNvGrpSpPr/>
            <p:nvPr/>
          </p:nvGrpSpPr>
          <p:grpSpPr>
            <a:xfrm>
              <a:off x="1692816" y="4736508"/>
              <a:ext cx="296346" cy="304890"/>
              <a:chOff x="572022" y="2923566"/>
              <a:chExt cx="659253" cy="707501"/>
            </a:xfrm>
          </p:grpSpPr>
          <p:sp>
            <p:nvSpPr>
              <p:cNvPr id="35" name="Google Shape;140;g2c4c1c45c28_0_11">
                <a:extLst>
                  <a:ext uri="{FF2B5EF4-FFF2-40B4-BE49-F238E27FC236}">
                    <a16:creationId xmlns:a16="http://schemas.microsoft.com/office/drawing/2014/main" id="{AC0898DB-359E-5C6F-83DB-099A352FB6D9}"/>
                  </a:ext>
                </a:extLst>
              </p:cNvPr>
              <p:cNvSpPr/>
              <p:nvPr/>
            </p:nvSpPr>
            <p:spPr>
              <a:xfrm>
                <a:off x="721628" y="2923566"/>
                <a:ext cx="360000" cy="360000"/>
              </a:xfrm>
              <a:prstGeom prst="ellipse">
                <a:avLst/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6" name="Google Shape;141;g2c4c1c45c28_0_11">
                <a:extLst>
                  <a:ext uri="{FF2B5EF4-FFF2-40B4-BE49-F238E27FC236}">
                    <a16:creationId xmlns:a16="http://schemas.microsoft.com/office/drawing/2014/main" id="{3301E924-BE77-58D4-E343-AF46D57C0A16}"/>
                  </a:ext>
                </a:extLst>
              </p:cNvPr>
              <p:cNvSpPr/>
              <p:nvPr/>
            </p:nvSpPr>
            <p:spPr>
              <a:xfrm>
                <a:off x="572022" y="3283566"/>
                <a:ext cx="659253" cy="347501"/>
              </a:xfrm>
              <a:custGeom>
                <a:avLst/>
                <a:gdLst/>
                <a:ahLst/>
                <a:cxnLst/>
                <a:rect l="l" t="t" r="r" b="b"/>
                <a:pathLst>
                  <a:path w="659253" h="347501" extrusionOk="0">
                    <a:moveTo>
                      <a:pt x="194601" y="0"/>
                    </a:moveTo>
                    <a:cubicBezTo>
                      <a:pt x="232765" y="32538"/>
                      <a:pt x="282424" y="51587"/>
                      <a:pt x="336545" y="51587"/>
                    </a:cubicBezTo>
                    <a:cubicBezTo>
                      <a:pt x="388019" y="51587"/>
                      <a:pt x="435456" y="34356"/>
                      <a:pt x="472828" y="4657"/>
                    </a:cubicBezTo>
                    <a:cubicBezTo>
                      <a:pt x="583315" y="65446"/>
                      <a:pt x="659017" y="195929"/>
                      <a:pt x="659253" y="346805"/>
                    </a:cubicBezTo>
                    <a:lnTo>
                      <a:pt x="329603" y="347501"/>
                    </a:lnTo>
                    <a:lnTo>
                      <a:pt x="0" y="340954"/>
                    </a:lnTo>
                    <a:cubicBezTo>
                      <a:pt x="2256" y="188331"/>
                      <a:pt x="81449" y="58036"/>
                      <a:pt x="194601" y="0"/>
                    </a:cubicBezTo>
                    <a:close/>
                  </a:path>
                </a:pathLst>
              </a:cu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28" name="Abgerundetes Rechteck 58">
              <a:extLst>
                <a:ext uri="{FF2B5EF4-FFF2-40B4-BE49-F238E27FC236}">
                  <a16:creationId xmlns:a16="http://schemas.microsoft.com/office/drawing/2014/main" id="{32F85CD9-666A-4BBF-FD98-19FA02107259}"/>
                </a:ext>
              </a:extLst>
            </p:cNvPr>
            <p:cNvSpPr/>
            <p:nvPr/>
          </p:nvSpPr>
          <p:spPr bwMode="auto">
            <a:xfrm>
              <a:off x="2682726" y="4420952"/>
              <a:ext cx="1374423" cy="415243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b="1">
                  <a:solidFill>
                    <a:schemeClr val="tx1"/>
                  </a:solidFill>
                  <a:cs typeface="Arial" pitchFamily="34" charset="0"/>
                </a:rPr>
                <a:t>Keywords selection</a:t>
              </a:r>
            </a:p>
          </p:txBody>
        </p:sp>
        <p:cxnSp>
          <p:nvCxnSpPr>
            <p:cNvPr id="29" name="Google Shape;145;g2c4c1c45c28_0_11">
              <a:extLst>
                <a:ext uri="{FF2B5EF4-FFF2-40B4-BE49-F238E27FC236}">
                  <a16:creationId xmlns:a16="http://schemas.microsoft.com/office/drawing/2014/main" id="{056B4FBC-D788-2451-98C9-8C636D478754}"/>
                </a:ext>
              </a:extLst>
            </p:cNvPr>
            <p:cNvCxnSpPr>
              <a:cxnSpLocks/>
              <a:stCxn id="37" idx="6"/>
              <a:endCxn id="28" idx="1"/>
            </p:cNvCxnSpPr>
            <p:nvPr/>
          </p:nvCxnSpPr>
          <p:spPr>
            <a:xfrm>
              <a:off x="1921893" y="4301291"/>
              <a:ext cx="760833" cy="327283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30" name="Google Shape;145;g2c4c1c45c28_0_11">
              <a:extLst>
                <a:ext uri="{FF2B5EF4-FFF2-40B4-BE49-F238E27FC236}">
                  <a16:creationId xmlns:a16="http://schemas.microsoft.com/office/drawing/2014/main" id="{08EFA88E-9DE2-27BD-6AA1-C2244FB9DFA7}"/>
                </a:ext>
              </a:extLst>
            </p:cNvPr>
            <p:cNvCxnSpPr>
              <a:cxnSpLocks/>
              <a:stCxn id="35" idx="6"/>
              <a:endCxn id="28" idx="1"/>
            </p:cNvCxnSpPr>
            <p:nvPr/>
          </p:nvCxnSpPr>
          <p:spPr>
            <a:xfrm flipV="1">
              <a:off x="1921893" y="4628574"/>
              <a:ext cx="760833" cy="185503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C2EB5A0-244B-6B99-B260-C4740EE6C96D}"/>
              </a:ext>
            </a:extLst>
          </p:cNvPr>
          <p:cNvGrpSpPr/>
          <p:nvPr/>
        </p:nvGrpSpPr>
        <p:grpSpPr>
          <a:xfrm>
            <a:off x="1949450" y="2318769"/>
            <a:ext cx="8289906" cy="4030872"/>
            <a:chOff x="1949450" y="2318769"/>
            <a:chExt cx="8289906" cy="4030872"/>
          </a:xfrm>
        </p:grpSpPr>
        <p:pic>
          <p:nvPicPr>
            <p:cNvPr id="2" name="Picture 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2BD4869-3BE4-CB3E-6FF8-A00B971A0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9450" y="2318769"/>
              <a:ext cx="8289906" cy="4030872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312A2D9-F6A9-BE65-2C33-AC4359766B78}"/>
                </a:ext>
              </a:extLst>
            </p:cNvPr>
            <p:cNvGrpSpPr/>
            <p:nvPr/>
          </p:nvGrpSpPr>
          <p:grpSpPr>
            <a:xfrm>
              <a:off x="9383184" y="3327033"/>
              <a:ext cx="531553" cy="305818"/>
              <a:chOff x="8837015" y="3555671"/>
              <a:chExt cx="531553" cy="305818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D67D2D7A-8406-E263-E1FB-D14E2697655D}"/>
                  </a:ext>
                </a:extLst>
              </p:cNvPr>
              <p:cNvGrpSpPr/>
              <p:nvPr/>
            </p:nvGrpSpPr>
            <p:grpSpPr>
              <a:xfrm>
                <a:off x="8917098" y="3555671"/>
                <a:ext cx="451470" cy="305818"/>
                <a:chOff x="8913470" y="3555671"/>
                <a:chExt cx="451470" cy="305818"/>
              </a:xfrm>
            </p:grpSpPr>
            <p:pic>
              <p:nvPicPr>
                <p:cNvPr id="6" name="Graphic 5" descr="User with solid fill">
                  <a:extLst>
                    <a:ext uri="{FF2B5EF4-FFF2-40B4-BE49-F238E27FC236}">
                      <a16:creationId xmlns:a16="http://schemas.microsoft.com/office/drawing/2014/main" id="{1C5D8B19-F493-8467-44CF-02A72899F8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59122" y="3555671"/>
                  <a:ext cx="305818" cy="305818"/>
                </a:xfrm>
                <a:prstGeom prst="rect">
                  <a:avLst/>
                </a:prstGeom>
              </p:spPr>
            </p:pic>
            <p:pic>
              <p:nvPicPr>
                <p:cNvPr id="7" name="Graphic 6" descr="User with solid fill">
                  <a:extLst>
                    <a:ext uri="{FF2B5EF4-FFF2-40B4-BE49-F238E27FC236}">
                      <a16:creationId xmlns:a16="http://schemas.microsoft.com/office/drawing/2014/main" id="{1C754B0D-1DB6-16F2-B9B0-5973600B41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89924" y="3555671"/>
                  <a:ext cx="305818" cy="305818"/>
                </a:xfrm>
                <a:prstGeom prst="rect">
                  <a:avLst/>
                </a:prstGeom>
              </p:spPr>
            </p:pic>
            <p:pic>
              <p:nvPicPr>
                <p:cNvPr id="8" name="Graphic 7" descr="User with solid fill">
                  <a:extLst>
                    <a:ext uri="{FF2B5EF4-FFF2-40B4-BE49-F238E27FC236}">
                      <a16:creationId xmlns:a16="http://schemas.microsoft.com/office/drawing/2014/main" id="{D03B9BCF-2179-9F03-BF7E-384A542548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13470" y="3555671"/>
                  <a:ext cx="305818" cy="305818"/>
                </a:xfrm>
                <a:prstGeom prst="rect">
                  <a:avLst/>
                </a:prstGeom>
              </p:spPr>
            </p:pic>
          </p:grpSp>
          <p:pic>
            <p:nvPicPr>
              <p:cNvPr id="9" name="Graphic 8" descr="User with solid fill">
                <a:extLst>
                  <a:ext uri="{FF2B5EF4-FFF2-40B4-BE49-F238E27FC236}">
                    <a16:creationId xmlns:a16="http://schemas.microsoft.com/office/drawing/2014/main" id="{1D6A28A9-2922-6047-0776-69635FFA4F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8837015" y="3555671"/>
                <a:ext cx="305818" cy="305818"/>
              </a:xfrm>
              <a:prstGeom prst="rect">
                <a:avLst/>
              </a:prstGeom>
            </p:spPr>
          </p:pic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45857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950"/>
    </mc:Choice>
    <mc:Fallback xmlns="">
      <p:transition spd="slow" advTm="579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334435" y="981076"/>
            <a:ext cx="11523135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sz="16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CreateData4AI Background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sz="1600" dirty="0"/>
          </a:p>
          <a:p>
            <a:pPr marL="457200" lvl="0" indent="-330200" algn="l" rtl="0">
              <a:spcBef>
                <a:spcPts val="36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Problems</a:t>
            </a:r>
          </a:p>
          <a:p>
            <a:pPr lvl="1" indent="-330200">
              <a:buSzPts val="1600"/>
              <a:buChar char="●"/>
            </a:pPr>
            <a:r>
              <a:rPr lang="en-US" sz="1600" dirty="0"/>
              <a:t>Exploration Areas</a:t>
            </a:r>
          </a:p>
          <a:p>
            <a:pPr lvl="1" indent="-330200">
              <a:buSzPts val="1600"/>
              <a:buChar char="●"/>
            </a:pPr>
            <a:r>
              <a:rPr lang="en-US" sz="1600" dirty="0"/>
              <a:t>Current Progress</a:t>
            </a:r>
          </a:p>
          <a:p>
            <a:pPr marL="127000" lvl="0" indent="0" algn="l" rtl="0">
              <a:spcBef>
                <a:spcPts val="360"/>
              </a:spcBef>
              <a:spcAft>
                <a:spcPts val="0"/>
              </a:spcAft>
              <a:buSzPts val="1600"/>
            </a:pPr>
            <a:endParaRPr lang="en-US" sz="1600" dirty="0"/>
          </a:p>
          <a:p>
            <a:pPr indent="-330200">
              <a:buSzPts val="1600"/>
              <a:buFont typeface="Arial"/>
              <a:buChar char="●"/>
            </a:pPr>
            <a:r>
              <a:rPr lang="en-US" sz="1600" dirty="0"/>
              <a:t>Project Timeline</a:t>
            </a:r>
          </a:p>
          <a:p>
            <a:pPr marL="457200" lvl="0" indent="-330200" algn="l" rtl="0">
              <a:spcBef>
                <a:spcPts val="360"/>
              </a:spcBef>
              <a:spcAft>
                <a:spcPts val="0"/>
              </a:spcAft>
              <a:buSzPts val="1600"/>
              <a:buChar char="●"/>
            </a:pPr>
            <a:endParaRPr lang="en-US" sz="1600" dirty="0"/>
          </a:p>
          <a:p>
            <a:pPr marL="558800" lvl="1" indent="0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600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Outline</a:t>
            </a:r>
            <a:endParaRPr b="1"/>
          </a:p>
        </p:txBody>
      </p:sp>
      <p:sp>
        <p:nvSpPr>
          <p:cNvPr id="102" name="Google Shape;102;p2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67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04" name="Google Shape;104;p2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2" name="Google Shape;135;g2c4c1c45c28_0_11">
            <a:extLst>
              <a:ext uri="{FF2B5EF4-FFF2-40B4-BE49-F238E27FC236}">
                <a16:creationId xmlns:a16="http://schemas.microsoft.com/office/drawing/2014/main" id="{44B3C460-90AD-8ACA-37FB-A32BE20A87C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91"/>
    </mc:Choice>
    <mc:Fallback xmlns="">
      <p:transition spd="slow" advTm="1209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c4c1c45c28_0_85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highlight>
                  <a:srgbClr val="FFFFFF"/>
                </a:highlight>
              </a:rPr>
              <a:t>2. </a:t>
            </a:r>
            <a:r>
              <a:rPr lang="en-US" b="1"/>
              <a:t>Enable Effective User Collaboration</a:t>
            </a:r>
            <a:endParaRPr b="1">
              <a:highlight>
                <a:srgbClr val="FFFFFF"/>
              </a:highlight>
            </a:endParaRPr>
          </a:p>
        </p:txBody>
      </p:sp>
      <p:sp>
        <p:nvSpPr>
          <p:cNvPr id="199" name="Google Shape;199;g2c4c1c45c28_0_85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200" name="Google Shape;200;g2c4c1c45c28_0_85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201" name="Google Shape;201;g2c4c1c45c28_0_85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pic>
        <p:nvPicPr>
          <p:cNvPr id="3" name="Picture 2" descr="A diagram of a computer program&#10;&#10;Description automatically generated">
            <a:extLst>
              <a:ext uri="{FF2B5EF4-FFF2-40B4-BE49-F238E27FC236}">
                <a16:creationId xmlns:a16="http://schemas.microsoft.com/office/drawing/2014/main" id="{508A230D-9E61-3C3F-38DB-1EC074F3B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879" y="1339948"/>
            <a:ext cx="5467788" cy="50913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966DC2-A318-7CD9-5E3E-6FCC472787B5}"/>
              </a:ext>
            </a:extLst>
          </p:cNvPr>
          <p:cNvSpPr txBox="1"/>
          <p:nvPr/>
        </p:nvSpPr>
        <p:spPr>
          <a:xfrm>
            <a:off x="332903" y="894390"/>
            <a:ext cx="3980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Keywords selection collaboration flow chart:</a:t>
            </a:r>
          </a:p>
        </p:txBody>
      </p:sp>
    </p:spTree>
    <p:extLst>
      <p:ext uri="{BB962C8B-B14F-4D97-AF65-F5344CB8AC3E}">
        <p14:creationId xmlns:p14="http://schemas.microsoft.com/office/powerpoint/2010/main" val="248672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373"/>
    </mc:Choice>
    <mc:Fallback xmlns="">
      <p:transition spd="slow" advTm="65373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3E547-09D3-03C0-E741-3E76D74AC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A5CFD-6CC5-6D5D-2C7D-44943131B9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0"/>
            <a:r>
              <a:rPr lang="en-US" b="1" dirty="0"/>
              <a:t>Optimization Part: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b="1" dirty="0"/>
              <a:t>Utilize Parallel Processing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Implement parallel processing techniques to accelerate embedding calculations.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Running keywords extraction task and context window extraction task for all classes at once.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b="1" dirty="0"/>
              <a:t>Context Window Extraction Optimization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Investigate inefficiencies in the context window extraction process.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Implement solutions to resolve these inefficiencies.</a:t>
            </a:r>
          </a:p>
          <a:p>
            <a:pPr marL="228600" indent="0"/>
            <a:endParaRPr lang="en-US" dirty="0"/>
          </a:p>
          <a:p>
            <a:r>
              <a:rPr lang="en-US" b="1" dirty="0"/>
              <a:t>Collaboration Part: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Merge Conflict Resolution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Analyze potential merging conflicts and formulate a policy to address them, including assessing the necessity of an AutoMerge feature.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Implement Real-Time Collaboration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Selection History Tracking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Work on mechanisms to track the history of selections for better transparency and accountability.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8F035-5E8A-BA2A-D5B6-6D351533E8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753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291"/>
    </mc:Choice>
    <mc:Fallback xmlns="">
      <p:transition spd="slow" advTm="1472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c4c1c45c28_0_96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highlight>
                  <a:srgbClr val="FFFFFF"/>
                </a:highlight>
                <a:latin typeface="Ubuntu"/>
                <a:ea typeface="Ubuntu"/>
                <a:cs typeface="Ubuntu"/>
                <a:sym typeface="Ubuntu"/>
              </a:rPr>
              <a:t>Project Timeline</a:t>
            </a:r>
            <a:endParaRPr b="1"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222" name="Google Shape;222;g2c4c1c45c28_0_96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223" name="Google Shape;223;g2c4c1c45c28_0_96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240402 Majd Alkayyal</a:t>
            </a:r>
            <a:endParaRPr/>
          </a:p>
        </p:txBody>
      </p:sp>
      <p:sp>
        <p:nvSpPr>
          <p:cNvPr id="224" name="Google Shape;224;g2c4c1c45c28_0_96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8DC9BC6-F21C-971D-6033-6572E87A63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832539"/>
              </p:ext>
            </p:extLst>
          </p:nvPr>
        </p:nvGraphicFramePr>
        <p:xfrm>
          <a:off x="837372" y="2153760"/>
          <a:ext cx="10514061" cy="25504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63941">
                  <a:extLst>
                    <a:ext uri="{9D8B030D-6E8A-4147-A177-3AD203B41FA5}">
                      <a16:colId xmlns:a16="http://schemas.microsoft.com/office/drawing/2014/main" val="2609145530"/>
                    </a:ext>
                  </a:extLst>
                </a:gridCol>
                <a:gridCol w="310407">
                  <a:extLst>
                    <a:ext uri="{9D8B030D-6E8A-4147-A177-3AD203B41FA5}">
                      <a16:colId xmlns:a16="http://schemas.microsoft.com/office/drawing/2014/main" val="1481494409"/>
                    </a:ext>
                  </a:extLst>
                </a:gridCol>
                <a:gridCol w="310407">
                  <a:extLst>
                    <a:ext uri="{9D8B030D-6E8A-4147-A177-3AD203B41FA5}">
                      <a16:colId xmlns:a16="http://schemas.microsoft.com/office/drawing/2014/main" val="2791122709"/>
                    </a:ext>
                  </a:extLst>
                </a:gridCol>
                <a:gridCol w="310407">
                  <a:extLst>
                    <a:ext uri="{9D8B030D-6E8A-4147-A177-3AD203B41FA5}">
                      <a16:colId xmlns:a16="http://schemas.microsoft.com/office/drawing/2014/main" val="2271392129"/>
                    </a:ext>
                  </a:extLst>
                </a:gridCol>
                <a:gridCol w="310407">
                  <a:extLst>
                    <a:ext uri="{9D8B030D-6E8A-4147-A177-3AD203B41FA5}">
                      <a16:colId xmlns:a16="http://schemas.microsoft.com/office/drawing/2014/main" val="1670377558"/>
                    </a:ext>
                  </a:extLst>
                </a:gridCol>
                <a:gridCol w="281008">
                  <a:extLst>
                    <a:ext uri="{9D8B030D-6E8A-4147-A177-3AD203B41FA5}">
                      <a16:colId xmlns:a16="http://schemas.microsoft.com/office/drawing/2014/main" val="4269421645"/>
                    </a:ext>
                  </a:extLst>
                </a:gridCol>
                <a:gridCol w="281008">
                  <a:extLst>
                    <a:ext uri="{9D8B030D-6E8A-4147-A177-3AD203B41FA5}">
                      <a16:colId xmlns:a16="http://schemas.microsoft.com/office/drawing/2014/main" val="486157628"/>
                    </a:ext>
                  </a:extLst>
                </a:gridCol>
                <a:gridCol w="257493">
                  <a:extLst>
                    <a:ext uri="{9D8B030D-6E8A-4147-A177-3AD203B41FA5}">
                      <a16:colId xmlns:a16="http://schemas.microsoft.com/office/drawing/2014/main" val="2472646582"/>
                    </a:ext>
                  </a:extLst>
                </a:gridCol>
                <a:gridCol w="281008">
                  <a:extLst>
                    <a:ext uri="{9D8B030D-6E8A-4147-A177-3AD203B41FA5}">
                      <a16:colId xmlns:a16="http://schemas.microsoft.com/office/drawing/2014/main" val="1148252041"/>
                    </a:ext>
                  </a:extLst>
                </a:gridCol>
                <a:gridCol w="305248">
                  <a:extLst>
                    <a:ext uri="{9D8B030D-6E8A-4147-A177-3AD203B41FA5}">
                      <a16:colId xmlns:a16="http://schemas.microsoft.com/office/drawing/2014/main" val="564142755"/>
                    </a:ext>
                  </a:extLst>
                </a:gridCol>
                <a:gridCol w="305248">
                  <a:extLst>
                    <a:ext uri="{9D8B030D-6E8A-4147-A177-3AD203B41FA5}">
                      <a16:colId xmlns:a16="http://schemas.microsoft.com/office/drawing/2014/main" val="893317161"/>
                    </a:ext>
                  </a:extLst>
                </a:gridCol>
                <a:gridCol w="305248">
                  <a:extLst>
                    <a:ext uri="{9D8B030D-6E8A-4147-A177-3AD203B41FA5}">
                      <a16:colId xmlns:a16="http://schemas.microsoft.com/office/drawing/2014/main" val="855929381"/>
                    </a:ext>
                  </a:extLst>
                </a:gridCol>
                <a:gridCol w="305248">
                  <a:extLst>
                    <a:ext uri="{9D8B030D-6E8A-4147-A177-3AD203B41FA5}">
                      <a16:colId xmlns:a16="http://schemas.microsoft.com/office/drawing/2014/main" val="3088998534"/>
                    </a:ext>
                  </a:extLst>
                </a:gridCol>
                <a:gridCol w="274442">
                  <a:extLst>
                    <a:ext uri="{9D8B030D-6E8A-4147-A177-3AD203B41FA5}">
                      <a16:colId xmlns:a16="http://schemas.microsoft.com/office/drawing/2014/main" val="3695776429"/>
                    </a:ext>
                  </a:extLst>
                </a:gridCol>
                <a:gridCol w="257493">
                  <a:extLst>
                    <a:ext uri="{9D8B030D-6E8A-4147-A177-3AD203B41FA5}">
                      <a16:colId xmlns:a16="http://schemas.microsoft.com/office/drawing/2014/main" val="2465772818"/>
                    </a:ext>
                  </a:extLst>
                </a:gridCol>
                <a:gridCol w="274442">
                  <a:extLst>
                    <a:ext uri="{9D8B030D-6E8A-4147-A177-3AD203B41FA5}">
                      <a16:colId xmlns:a16="http://schemas.microsoft.com/office/drawing/2014/main" val="536407269"/>
                    </a:ext>
                  </a:extLst>
                </a:gridCol>
                <a:gridCol w="274442">
                  <a:extLst>
                    <a:ext uri="{9D8B030D-6E8A-4147-A177-3AD203B41FA5}">
                      <a16:colId xmlns:a16="http://schemas.microsoft.com/office/drawing/2014/main" val="977817535"/>
                    </a:ext>
                  </a:extLst>
                </a:gridCol>
                <a:gridCol w="308048">
                  <a:extLst>
                    <a:ext uri="{9D8B030D-6E8A-4147-A177-3AD203B41FA5}">
                      <a16:colId xmlns:a16="http://schemas.microsoft.com/office/drawing/2014/main" val="2941681538"/>
                    </a:ext>
                  </a:extLst>
                </a:gridCol>
                <a:gridCol w="308048">
                  <a:extLst>
                    <a:ext uri="{9D8B030D-6E8A-4147-A177-3AD203B41FA5}">
                      <a16:colId xmlns:a16="http://schemas.microsoft.com/office/drawing/2014/main" val="3938545909"/>
                    </a:ext>
                  </a:extLst>
                </a:gridCol>
                <a:gridCol w="308048">
                  <a:extLst>
                    <a:ext uri="{9D8B030D-6E8A-4147-A177-3AD203B41FA5}">
                      <a16:colId xmlns:a16="http://schemas.microsoft.com/office/drawing/2014/main" val="1998717944"/>
                    </a:ext>
                  </a:extLst>
                </a:gridCol>
                <a:gridCol w="308048">
                  <a:extLst>
                    <a:ext uri="{9D8B030D-6E8A-4147-A177-3AD203B41FA5}">
                      <a16:colId xmlns:a16="http://schemas.microsoft.com/office/drawing/2014/main" val="961023554"/>
                    </a:ext>
                  </a:extLst>
                </a:gridCol>
                <a:gridCol w="343493">
                  <a:extLst>
                    <a:ext uri="{9D8B030D-6E8A-4147-A177-3AD203B41FA5}">
                      <a16:colId xmlns:a16="http://schemas.microsoft.com/office/drawing/2014/main" val="3884075536"/>
                    </a:ext>
                  </a:extLst>
                </a:gridCol>
                <a:gridCol w="343493">
                  <a:extLst>
                    <a:ext uri="{9D8B030D-6E8A-4147-A177-3AD203B41FA5}">
                      <a16:colId xmlns:a16="http://schemas.microsoft.com/office/drawing/2014/main" val="2042020864"/>
                    </a:ext>
                  </a:extLst>
                </a:gridCol>
                <a:gridCol w="343493">
                  <a:extLst>
                    <a:ext uri="{9D8B030D-6E8A-4147-A177-3AD203B41FA5}">
                      <a16:colId xmlns:a16="http://schemas.microsoft.com/office/drawing/2014/main" val="2007272375"/>
                    </a:ext>
                  </a:extLst>
                </a:gridCol>
                <a:gridCol w="343493">
                  <a:extLst>
                    <a:ext uri="{9D8B030D-6E8A-4147-A177-3AD203B41FA5}">
                      <a16:colId xmlns:a16="http://schemas.microsoft.com/office/drawing/2014/main" val="1474152093"/>
                    </a:ext>
                  </a:extLst>
                </a:gridCol>
              </a:tblGrid>
              <a:tr h="386279">
                <a:tc rowSpan="2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200" b="1"/>
                        <a:t>Apr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200" b="1"/>
                        <a:t>May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200" b="1"/>
                        <a:t>June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200" b="1"/>
                        <a:t>July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200" b="1"/>
                        <a:t>Aug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1200" b="1"/>
                        <a:t>Sept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162084"/>
                  </a:ext>
                </a:extLst>
              </a:tr>
              <a:tr h="2234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1</a:t>
                      </a: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700" b="1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857003"/>
                  </a:ext>
                </a:extLst>
              </a:tr>
              <a:tr h="31848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200" b="1"/>
                        <a:t>Research and technologies discovery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957938"/>
                  </a:ext>
                </a:extLst>
              </a:tr>
              <a:tr h="33132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200" b="1"/>
                        <a:t>Kickoff presentation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683135"/>
                  </a:ext>
                </a:extLst>
              </a:tr>
              <a:tr h="30766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200" b="1"/>
                        <a:t>Tasks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322062"/>
                  </a:ext>
                </a:extLst>
              </a:tr>
              <a:tr h="33132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200" b="1"/>
                        <a:t>Collaboration 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307967"/>
                  </a:ext>
                </a:extLst>
              </a:tr>
              <a:tr h="3016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200" b="1"/>
                        <a:t>Code cleanup / Documentation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470249"/>
                  </a:ext>
                </a:extLst>
              </a:tr>
              <a:tr h="3278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200" b="1"/>
                        <a:t>Final Presentation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11856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27"/>
    </mc:Choice>
    <mc:Fallback xmlns="">
      <p:transition spd="slow" advTm="4527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body" idx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Majd Alkayyal</a:t>
            </a:r>
            <a:endParaRPr/>
          </a:p>
        </p:txBody>
      </p:sp>
      <p:sp>
        <p:nvSpPr>
          <p:cNvPr id="111" name="Google Shape;111;p3"/>
          <p:cNvSpPr txBox="1">
            <a:spLocks noGrp="1"/>
          </p:cNvSpPr>
          <p:nvPr>
            <p:ph type="body" idx="2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/>
              <a:t> 	</a:t>
            </a:r>
            <a:endParaRPr/>
          </a:p>
        </p:txBody>
      </p:sp>
      <p:sp>
        <p:nvSpPr>
          <p:cNvPr id="112" name="Google Shape;112;p3"/>
          <p:cNvSpPr txBox="1">
            <a:spLocks noGrp="1"/>
          </p:cNvSpPr>
          <p:nvPr>
            <p:ph type="body" idx="3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/>
              <a:t>17132</a:t>
            </a:r>
            <a:endParaRPr/>
          </a:p>
        </p:txBody>
      </p:sp>
      <p:sp>
        <p:nvSpPr>
          <p:cNvPr id="113" name="Google Shape;113;p3"/>
          <p:cNvSpPr txBox="1">
            <a:spLocks noGrp="1"/>
          </p:cNvSpPr>
          <p:nvPr>
            <p:ph type="body" idx="4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/>
              <a:t>matthes@in.tum.de</a:t>
            </a:r>
            <a:endParaRPr/>
          </a:p>
        </p:txBody>
      </p:sp>
      <p:sp>
        <p:nvSpPr>
          <p:cNvPr id="114" name="Google Shape;114;p3"/>
          <p:cNvSpPr txBox="1">
            <a:spLocks noGrp="1"/>
          </p:cNvSpPr>
          <p:nvPr>
            <p:ph type="body" idx="5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588" lvl="0" indent="-158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86"/>
    </mc:Choice>
    <mc:Fallback xmlns="">
      <p:transition spd="slow" advTm="3586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c4c1c45c28_0_96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223" name="Google Shape;223;g2c4c1c45c28_0_96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224" name="Google Shape;224;g2c4c1c45c28_0_96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17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6"/>
    </mc:Choice>
    <mc:Fallback xmlns="">
      <p:transition spd="slow" advTm="326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D784F-9829-C4D8-8E18-9042AD25A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OM" b="1"/>
              <a:t>Keyword Extraction Issues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9225A-6852-77AD-45E3-EAF277F7D5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25</a:t>
            </a:fld>
            <a:endParaRPr lang="en-US"/>
          </a:p>
        </p:txBody>
      </p:sp>
      <p:pic>
        <p:nvPicPr>
          <p:cNvPr id="10" name="Picture 9" descr="A computer screen shot of a computer code&#10;&#10;Description automatically generated">
            <a:extLst>
              <a:ext uri="{FF2B5EF4-FFF2-40B4-BE49-F238E27FC236}">
                <a16:creationId xmlns:a16="http://schemas.microsoft.com/office/drawing/2014/main" id="{F6DE28C8-99F5-7EAD-4BBC-70EBD6A1E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582" y="1602098"/>
            <a:ext cx="8662836" cy="365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70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7"/>
    </mc:Choice>
    <mc:Fallback xmlns="">
      <p:transition spd="slow" advTm="637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D784F-9829-C4D8-8E18-9042AD25A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OM" b="1"/>
              <a:t>Keyword Extraction Issues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9225A-6852-77AD-45E3-EAF277F7D5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26</a:t>
            </a:fld>
            <a:endParaRPr lang="en-US"/>
          </a:p>
        </p:txBody>
      </p:sp>
      <p:pic>
        <p:nvPicPr>
          <p:cNvPr id="8" name="Picture 7" descr="A computer screen shot of a computer code&#10;&#10;Description automatically generated">
            <a:extLst>
              <a:ext uri="{FF2B5EF4-FFF2-40B4-BE49-F238E27FC236}">
                <a16:creationId xmlns:a16="http://schemas.microsoft.com/office/drawing/2014/main" id="{90E6E818-8DA8-83FA-59F8-4E5B43A26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77" y="1498908"/>
            <a:ext cx="11475446" cy="386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08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3"/>
    </mc:Choice>
    <mc:Fallback xmlns="">
      <p:transition spd="slow" advTm="383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87736A-6516-B910-22CF-8D86C482718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36B54C-B56C-EE42-AC22-A2847D8740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521207"/>
              </p:ext>
            </p:extLst>
          </p:nvPr>
        </p:nvGraphicFramePr>
        <p:xfrm>
          <a:off x="2032000" y="1353254"/>
          <a:ext cx="8127999" cy="415149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27667">
                  <a:extLst>
                    <a:ext uri="{9D8B030D-6E8A-4147-A177-3AD203B41FA5}">
                      <a16:colId xmlns:a16="http://schemas.microsoft.com/office/drawing/2014/main" val="2340656468"/>
                    </a:ext>
                  </a:extLst>
                </a:gridCol>
                <a:gridCol w="3335866">
                  <a:extLst>
                    <a:ext uri="{9D8B030D-6E8A-4147-A177-3AD203B41FA5}">
                      <a16:colId xmlns:a16="http://schemas.microsoft.com/office/drawing/2014/main" val="1438667733"/>
                    </a:ext>
                  </a:extLst>
                </a:gridCol>
                <a:gridCol w="3564466">
                  <a:extLst>
                    <a:ext uri="{9D8B030D-6E8A-4147-A177-3AD203B41FA5}">
                      <a16:colId xmlns:a16="http://schemas.microsoft.com/office/drawing/2014/main" val="2550255583"/>
                    </a:ext>
                  </a:extLst>
                </a:gridCol>
              </a:tblGrid>
              <a:tr h="804335">
                <a:tc>
                  <a:txBody>
                    <a:bodyPr/>
                    <a:lstStyle/>
                    <a:p>
                      <a:pPr algn="ctr"/>
                      <a:endParaRPr lang="en-OM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OM" b="1" dirty="0"/>
                        <a:t>CPU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OM" b="1" dirty="0"/>
                        <a:t>GPU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25967"/>
                  </a:ext>
                </a:extLst>
              </a:tr>
              <a:tr h="1673578">
                <a:tc>
                  <a:txBody>
                    <a:bodyPr/>
                    <a:lstStyle/>
                    <a:p>
                      <a:pPr algn="ctr"/>
                      <a:r>
                        <a:rPr lang="en-OM" b="1" dirty="0"/>
                        <a:t>10k docs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o</a:t>
                      </a:r>
                      <a:r>
                        <a:rPr lang="en-OM" b="1" dirty="0"/>
                        <a:t>ld impl: 01:42:35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/>
                        <a:t>new</a:t>
                      </a:r>
                      <a:r>
                        <a:rPr lang="en-OM" b="1" dirty="0"/>
                        <a:t> impl: 00:00:58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/>
                        <a:t>o</a:t>
                      </a:r>
                      <a:r>
                        <a:rPr lang="en-OM" b="1" dirty="0"/>
                        <a:t>ld impl: 00:38:06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/>
                        <a:t>new</a:t>
                      </a:r>
                      <a:r>
                        <a:rPr lang="en-OM" b="1" dirty="0"/>
                        <a:t> impl: 00:00:20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8448245"/>
                  </a:ext>
                </a:extLst>
              </a:tr>
              <a:tr h="1673578">
                <a:tc>
                  <a:txBody>
                    <a:bodyPr/>
                    <a:lstStyle/>
                    <a:p>
                      <a:pPr algn="ctr"/>
                      <a:r>
                        <a:rPr lang="en-OM" b="1" dirty="0"/>
                        <a:t>100k docs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o</a:t>
                      </a:r>
                      <a:r>
                        <a:rPr lang="en-OM" b="1" dirty="0"/>
                        <a:t>ld impl: 17:05:50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/>
                        <a:t>new</a:t>
                      </a:r>
                      <a:r>
                        <a:rPr lang="en-OM" b="1" dirty="0"/>
                        <a:t> impl: 00:05:31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o</a:t>
                      </a:r>
                      <a:r>
                        <a:rPr lang="en-OM" b="1" dirty="0"/>
                        <a:t>ld  impl: 06:21:00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/>
                        <a:t>new</a:t>
                      </a:r>
                      <a:r>
                        <a:rPr lang="en-OM" b="1" dirty="0"/>
                        <a:t> impl: 00:02:08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542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25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842"/>
    </mc:Choice>
    <mc:Fallback xmlns="">
      <p:transition spd="slow" advTm="95842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c4c1c45c28_0_96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highlight>
                  <a:srgbClr val="FFFFFF"/>
                </a:highlight>
                <a:latin typeface="Ubuntu"/>
                <a:ea typeface="Ubuntu"/>
                <a:cs typeface="Ubuntu"/>
                <a:sym typeface="Ubuntu"/>
              </a:rPr>
              <a:t>DB Model</a:t>
            </a:r>
            <a:endParaRPr b="1"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222" name="Google Shape;222;g2c4c1c45c28_0_96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223" name="Google Shape;223;g2c4c1c45c28_0_96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224" name="Google Shape;224;g2c4c1c45c28_0_96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02F812-C4EB-A033-9261-AF897CA32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723" y="523875"/>
            <a:ext cx="7553325" cy="581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45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481"/>
    </mc:Choice>
    <mc:Fallback xmlns="">
      <p:transition spd="slow" advTm="7048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4c1c45c28_0_11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CD4AI Background</a:t>
            </a:r>
            <a:endParaRPr b="1" dirty="0"/>
          </a:p>
        </p:txBody>
      </p:sp>
      <p:sp>
        <p:nvSpPr>
          <p:cNvPr id="133" name="Google Shape;133;g2c4c1c45c28_0_11"/>
          <p:cNvSpPr txBox="1">
            <a:spLocks noGrp="1"/>
          </p:cNvSpPr>
          <p:nvPr>
            <p:ph type="body" idx="1"/>
          </p:nvPr>
        </p:nvSpPr>
        <p:spPr>
          <a:xfrm>
            <a:off x="334434" y="981076"/>
            <a:ext cx="11523000" cy="1280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It bridges the gap between unstructured datasets and annotated datasets by allowing users to annotate their own textual data using user-defined classes.</a:t>
            </a: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lang="en-US" sz="1600" dirty="0"/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US" sz="1600" b="1" dirty="0"/>
              <a:t>How does it work?</a:t>
            </a:r>
            <a:endParaRPr sz="1600" b="1" dirty="0"/>
          </a:p>
        </p:txBody>
      </p:sp>
      <p:sp>
        <p:nvSpPr>
          <p:cNvPr id="134" name="Google Shape;134;g2c4c1c45c28_0_11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35" name="Google Shape;135;g2c4c1c45c28_0_11"/>
          <p:cNvSpPr txBox="1">
            <a:spLocks noGrp="1"/>
          </p:cNvSpPr>
          <p:nvPr>
            <p:ph type="ftr" idx="11"/>
          </p:nvPr>
        </p:nvSpPr>
        <p:spPr>
          <a:xfrm>
            <a:off x="334349" y="657640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136" name="Google Shape;136;g2c4c1c45c28_0_11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grpSp>
        <p:nvGrpSpPr>
          <p:cNvPr id="139" name="Google Shape;139;g2c4c1c45c28_0_11"/>
          <p:cNvGrpSpPr/>
          <p:nvPr/>
        </p:nvGrpSpPr>
        <p:grpSpPr>
          <a:xfrm>
            <a:off x="839799" y="2946476"/>
            <a:ext cx="559904" cy="576047"/>
            <a:chOff x="572022" y="2923566"/>
            <a:chExt cx="659253" cy="707501"/>
          </a:xfrm>
          <a:solidFill>
            <a:srgbClr val="007DC2"/>
          </a:solidFill>
        </p:grpSpPr>
        <p:sp>
          <p:nvSpPr>
            <p:cNvPr id="140" name="Google Shape;140;g2c4c1c45c28_0_11"/>
            <p:cNvSpPr/>
            <p:nvPr/>
          </p:nvSpPr>
          <p:spPr>
            <a:xfrm>
              <a:off x="721628" y="2923566"/>
              <a:ext cx="360000" cy="360000"/>
            </a:xfrm>
            <a:prstGeom prst="ellipse">
              <a:avLst/>
            </a:pr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1" name="Google Shape;141;g2c4c1c45c28_0_11"/>
            <p:cNvSpPr/>
            <p:nvPr/>
          </p:nvSpPr>
          <p:spPr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 extrusionOk="0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25B9568-4957-C7D7-BAFC-313B0D4C09EA}"/>
              </a:ext>
            </a:extLst>
          </p:cNvPr>
          <p:cNvGrpSpPr/>
          <p:nvPr/>
        </p:nvGrpSpPr>
        <p:grpSpPr>
          <a:xfrm>
            <a:off x="2621810" y="2331514"/>
            <a:ext cx="746775" cy="811188"/>
            <a:chOff x="2583993" y="3142523"/>
            <a:chExt cx="746775" cy="811188"/>
          </a:xfrm>
        </p:grpSpPr>
        <p:sp>
          <p:nvSpPr>
            <p:cNvPr id="142" name="Google Shape;142;g2c4c1c45c28_0_11"/>
            <p:cNvSpPr/>
            <p:nvPr/>
          </p:nvSpPr>
          <p:spPr>
            <a:xfrm>
              <a:off x="2583993" y="3142523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3" name="Google Shape;143;g2c4c1c45c28_0_11"/>
            <p:cNvSpPr/>
            <p:nvPr/>
          </p:nvSpPr>
          <p:spPr>
            <a:xfrm>
              <a:off x="2667393" y="3271435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4" name="Google Shape;144;g2c4c1c45c28_0_11"/>
            <p:cNvSpPr/>
            <p:nvPr/>
          </p:nvSpPr>
          <p:spPr>
            <a:xfrm>
              <a:off x="2739468" y="3380411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 dirty="0"/>
            </a:p>
          </p:txBody>
        </p:sp>
      </p:grpSp>
      <p:cxnSp>
        <p:nvCxnSpPr>
          <p:cNvPr id="145" name="Google Shape;145;g2c4c1c45c28_0_11"/>
          <p:cNvCxnSpPr>
            <a:stCxn id="140" idx="6"/>
            <a:endCxn id="143" idx="1"/>
          </p:cNvCxnSpPr>
          <p:nvPr/>
        </p:nvCxnSpPr>
        <p:spPr>
          <a:xfrm flipV="1">
            <a:off x="1272607" y="2747076"/>
            <a:ext cx="1432603" cy="345956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6" name="Google Shape;146;g2c4c1c45c28_0_11"/>
          <p:cNvSpPr txBox="1"/>
          <p:nvPr/>
        </p:nvSpPr>
        <p:spPr>
          <a:xfrm rot="20563748">
            <a:off x="1451080" y="2658394"/>
            <a:ext cx="857889" cy="277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upload</a:t>
            </a:r>
            <a:endParaRPr dirty="0"/>
          </a:p>
        </p:txBody>
      </p:sp>
      <p:sp>
        <p:nvSpPr>
          <p:cNvPr id="147" name="Google Shape;147;g2c4c1c45c28_0_11"/>
          <p:cNvSpPr/>
          <p:nvPr/>
        </p:nvSpPr>
        <p:spPr>
          <a:xfrm>
            <a:off x="3729516" y="2898204"/>
            <a:ext cx="19407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Keyword Extraction</a:t>
            </a:r>
            <a:endParaRPr dirty="0"/>
          </a:p>
        </p:txBody>
      </p:sp>
      <p:sp>
        <p:nvSpPr>
          <p:cNvPr id="148" name="Google Shape;148;g2c4c1c45c28_0_11"/>
          <p:cNvSpPr/>
          <p:nvPr/>
        </p:nvSpPr>
        <p:spPr>
          <a:xfrm>
            <a:off x="2604523" y="3411440"/>
            <a:ext cx="765615" cy="357000"/>
          </a:xfrm>
          <a:prstGeom prst="foldedCorner">
            <a:avLst>
              <a:gd name="adj" fmla="val 26500"/>
            </a:avLst>
          </a:prstGeom>
          <a:solidFill>
            <a:schemeClr val="accent4">
              <a:lumMod val="25000"/>
              <a:lumOff val="75000"/>
            </a:schemeClr>
          </a:solidFill>
          <a:ln w="9525" cap="flat" cmpd="sng">
            <a:solidFill>
              <a:srgbClr val="007D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Classes</a:t>
            </a:r>
            <a:endParaRPr/>
          </a:p>
        </p:txBody>
      </p:sp>
      <p:cxnSp>
        <p:nvCxnSpPr>
          <p:cNvPr id="149" name="Google Shape;149;g2c4c1c45c28_0_11"/>
          <p:cNvCxnSpPr>
            <a:cxnSpLocks/>
            <a:stCxn id="140" idx="6"/>
            <a:endCxn id="148" idx="1"/>
          </p:cNvCxnSpPr>
          <p:nvPr/>
        </p:nvCxnSpPr>
        <p:spPr>
          <a:xfrm>
            <a:off x="1272607" y="3093032"/>
            <a:ext cx="1331916" cy="496908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50" name="Google Shape;150;g2c4c1c45c28_0_11"/>
          <p:cNvSpPr/>
          <p:nvPr/>
        </p:nvSpPr>
        <p:spPr>
          <a:xfrm>
            <a:off x="5670216" y="2898204"/>
            <a:ext cx="22749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Context Window Extraction</a:t>
            </a:r>
            <a:endParaRPr dirty="0"/>
          </a:p>
        </p:txBody>
      </p:sp>
      <p:sp>
        <p:nvSpPr>
          <p:cNvPr id="151" name="Google Shape;151;g2c4c1c45c28_0_11"/>
          <p:cNvSpPr/>
          <p:nvPr/>
        </p:nvSpPr>
        <p:spPr>
          <a:xfrm>
            <a:off x="7945116" y="2898204"/>
            <a:ext cx="20586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Extrapolation</a:t>
            </a:r>
            <a:endParaRPr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43310E-2E9F-338F-DA7D-D5E42E022663}"/>
              </a:ext>
            </a:extLst>
          </p:cNvPr>
          <p:cNvGrpSpPr/>
          <p:nvPr/>
        </p:nvGrpSpPr>
        <p:grpSpPr>
          <a:xfrm>
            <a:off x="10444191" y="2874204"/>
            <a:ext cx="735950" cy="876925"/>
            <a:chOff x="10379825" y="3942425"/>
            <a:chExt cx="735950" cy="876925"/>
          </a:xfrm>
        </p:grpSpPr>
        <p:sp>
          <p:nvSpPr>
            <p:cNvPr id="152" name="Google Shape;152;g2c4c1c45c28_0_11"/>
            <p:cNvSpPr/>
            <p:nvPr/>
          </p:nvSpPr>
          <p:spPr>
            <a:xfrm>
              <a:off x="10379825" y="3942425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3" name="Google Shape;153;g2c4c1c45c28_0_11"/>
            <p:cNvSpPr/>
            <p:nvPr/>
          </p:nvSpPr>
          <p:spPr>
            <a:xfrm>
              <a:off x="10436550" y="401470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4" name="Google Shape;154;g2c4c1c45c28_0_11"/>
            <p:cNvSpPr/>
            <p:nvPr/>
          </p:nvSpPr>
          <p:spPr>
            <a:xfrm>
              <a:off x="10524475" y="409875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55" name="Google Shape;155;g2c4c1c45c28_0_11"/>
          <p:cNvSpPr txBox="1"/>
          <p:nvPr/>
        </p:nvSpPr>
        <p:spPr>
          <a:xfrm rot="1200173">
            <a:off x="1495250" y="3341493"/>
            <a:ext cx="857686" cy="276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define</a:t>
            </a:r>
            <a:endParaRPr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43EB6AF-6AFE-601F-4A5B-92FA2E52A324}"/>
              </a:ext>
            </a:extLst>
          </p:cNvPr>
          <p:cNvGrpSpPr/>
          <p:nvPr/>
        </p:nvGrpSpPr>
        <p:grpSpPr>
          <a:xfrm>
            <a:off x="839799" y="4331810"/>
            <a:ext cx="2583155" cy="1646326"/>
            <a:chOff x="828319" y="4322694"/>
            <a:chExt cx="2583155" cy="164632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DB4BD4B-7B43-DE3B-1F5D-A2820F263AE7}"/>
                </a:ext>
              </a:extLst>
            </p:cNvPr>
            <p:cNvGrpSpPr/>
            <p:nvPr/>
          </p:nvGrpSpPr>
          <p:grpSpPr>
            <a:xfrm>
              <a:off x="2143096" y="4322694"/>
              <a:ext cx="1268378" cy="911982"/>
              <a:chOff x="2366671" y="4292428"/>
              <a:chExt cx="1268378" cy="911982"/>
            </a:xfrm>
          </p:grpSpPr>
          <p:pic>
            <p:nvPicPr>
              <p:cNvPr id="9" name="Picture 8" descr="A blue and black file format&#10;&#10;Description automatically generated">
                <a:extLst>
                  <a:ext uri="{FF2B5EF4-FFF2-40B4-BE49-F238E27FC236}">
                    <a16:creationId xmlns:a16="http://schemas.microsoft.com/office/drawing/2014/main" id="{494A3EC0-82FD-F477-D510-96A30C474A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7818" y="4292428"/>
                <a:ext cx="605795" cy="605795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324A69-AE1E-4BF1-116A-AFD56059654E}"/>
                  </a:ext>
                </a:extLst>
              </p:cNvPr>
              <p:cNvSpPr txBox="1"/>
              <p:nvPr/>
            </p:nvSpPr>
            <p:spPr>
              <a:xfrm>
                <a:off x="2366671" y="4942800"/>
                <a:ext cx="12683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OM" sz="1050" b="1" dirty="0"/>
                  <a:t>Job Descriptions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4D0F810-C5B8-3E02-E08B-7EDA52D08BD2}"/>
                </a:ext>
              </a:extLst>
            </p:cNvPr>
            <p:cNvSpPr txBox="1"/>
            <p:nvPr/>
          </p:nvSpPr>
          <p:spPr>
            <a:xfrm>
              <a:off x="2348360" y="5661243"/>
              <a:ext cx="777559" cy="307777"/>
            </a:xfrm>
            <a:prstGeom prst="rect">
              <a:avLst/>
            </a:prstGeom>
            <a:solidFill>
              <a:srgbClr val="007DC2"/>
            </a:solidFill>
            <a:ln>
              <a:solidFill>
                <a:srgbClr val="007DC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OM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IT</a:t>
              </a:r>
            </a:p>
          </p:txBody>
        </p:sp>
        <p:grpSp>
          <p:nvGrpSpPr>
            <p:cNvPr id="13" name="Google Shape;139;g2c4c1c45c28_0_11">
              <a:extLst>
                <a:ext uri="{FF2B5EF4-FFF2-40B4-BE49-F238E27FC236}">
                  <a16:creationId xmlns:a16="http://schemas.microsoft.com/office/drawing/2014/main" id="{4FF7C2F0-F597-56DD-AA4B-C6CF6BF33886}"/>
                </a:ext>
              </a:extLst>
            </p:cNvPr>
            <p:cNvGrpSpPr/>
            <p:nvPr/>
          </p:nvGrpSpPr>
          <p:grpSpPr>
            <a:xfrm>
              <a:off x="828319" y="4894519"/>
              <a:ext cx="559904" cy="576046"/>
              <a:chOff x="572022" y="2923567"/>
              <a:chExt cx="659253" cy="707500"/>
            </a:xfrm>
            <a:solidFill>
              <a:srgbClr val="007DC2"/>
            </a:solidFill>
          </p:grpSpPr>
          <p:sp>
            <p:nvSpPr>
              <p:cNvPr id="14" name="Google Shape;140;g2c4c1c45c28_0_11">
                <a:extLst>
                  <a:ext uri="{FF2B5EF4-FFF2-40B4-BE49-F238E27FC236}">
                    <a16:creationId xmlns:a16="http://schemas.microsoft.com/office/drawing/2014/main" id="{4D593B0F-52A1-05C3-E661-68728FBF75ED}"/>
                  </a:ext>
                </a:extLst>
              </p:cNvPr>
              <p:cNvSpPr/>
              <p:nvPr/>
            </p:nvSpPr>
            <p:spPr>
              <a:xfrm>
                <a:off x="721628" y="2923567"/>
                <a:ext cx="360000" cy="360000"/>
              </a:xfrm>
              <a:prstGeom prst="ellipse">
                <a:avLst/>
              </a:prstGeom>
              <a:grpFill/>
              <a:ln w="9525" cap="flat" cmpd="sng">
                <a:solidFill>
                  <a:srgbClr val="007DC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5" name="Google Shape;141;g2c4c1c45c28_0_11">
                <a:extLst>
                  <a:ext uri="{FF2B5EF4-FFF2-40B4-BE49-F238E27FC236}">
                    <a16:creationId xmlns:a16="http://schemas.microsoft.com/office/drawing/2014/main" id="{8D86EAAB-F78E-C2B5-70A0-7D807ECD2136}"/>
                  </a:ext>
                </a:extLst>
              </p:cNvPr>
              <p:cNvSpPr/>
              <p:nvPr/>
            </p:nvSpPr>
            <p:spPr>
              <a:xfrm>
                <a:off x="572022" y="3283566"/>
                <a:ext cx="659253" cy="347501"/>
              </a:xfrm>
              <a:custGeom>
                <a:avLst/>
                <a:gdLst/>
                <a:ahLst/>
                <a:cxnLst/>
                <a:rect l="l" t="t" r="r" b="b"/>
                <a:pathLst>
                  <a:path w="659253" h="347501" extrusionOk="0">
                    <a:moveTo>
                      <a:pt x="194601" y="0"/>
                    </a:moveTo>
                    <a:cubicBezTo>
                      <a:pt x="232765" y="32538"/>
                      <a:pt x="282424" y="51587"/>
                      <a:pt x="336545" y="51587"/>
                    </a:cubicBezTo>
                    <a:cubicBezTo>
                      <a:pt x="388019" y="51587"/>
                      <a:pt x="435456" y="34356"/>
                      <a:pt x="472828" y="4657"/>
                    </a:cubicBezTo>
                    <a:cubicBezTo>
                      <a:pt x="583315" y="65446"/>
                      <a:pt x="659017" y="195929"/>
                      <a:pt x="659253" y="346805"/>
                    </a:cubicBezTo>
                    <a:lnTo>
                      <a:pt x="329603" y="347501"/>
                    </a:lnTo>
                    <a:lnTo>
                      <a:pt x="0" y="340954"/>
                    </a:lnTo>
                    <a:cubicBezTo>
                      <a:pt x="2256" y="188331"/>
                      <a:pt x="81449" y="58036"/>
                      <a:pt x="194601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rgbClr val="007DC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cxnSp>
          <p:nvCxnSpPr>
            <p:cNvPr id="16" name="Google Shape;145;g2c4c1c45c28_0_11">
              <a:extLst>
                <a:ext uri="{FF2B5EF4-FFF2-40B4-BE49-F238E27FC236}">
                  <a16:creationId xmlns:a16="http://schemas.microsoft.com/office/drawing/2014/main" id="{50583EE7-8A3E-41AE-C6ED-2E0F0A69969B}"/>
                </a:ext>
              </a:extLst>
            </p:cNvPr>
            <p:cNvCxnSpPr>
              <a:cxnSpLocks/>
              <a:stCxn id="14" idx="6"/>
              <a:endCxn id="9" idx="1"/>
            </p:cNvCxnSpPr>
            <p:nvPr/>
          </p:nvCxnSpPr>
          <p:spPr>
            <a:xfrm flipV="1">
              <a:off x="1261127" y="4625592"/>
              <a:ext cx="1173116" cy="415483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19" name="Google Shape;145;g2c4c1c45c28_0_11">
              <a:extLst>
                <a:ext uri="{FF2B5EF4-FFF2-40B4-BE49-F238E27FC236}">
                  <a16:creationId xmlns:a16="http://schemas.microsoft.com/office/drawing/2014/main" id="{AD9AB886-B177-B918-9A64-88A75D311710}"/>
                </a:ext>
              </a:extLst>
            </p:cNvPr>
            <p:cNvCxnSpPr>
              <a:cxnSpLocks/>
              <a:stCxn id="14" idx="6"/>
              <a:endCxn id="12" idx="1"/>
            </p:cNvCxnSpPr>
            <p:nvPr/>
          </p:nvCxnSpPr>
          <p:spPr>
            <a:xfrm>
              <a:off x="1261127" y="5041075"/>
              <a:ext cx="1087233" cy="774057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886"/>
    </mc:Choice>
    <mc:Fallback xmlns="">
      <p:transition spd="slow" advTm="358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4c1c45c28_0_11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CD4AI Background</a:t>
            </a:r>
            <a:endParaRPr b="1" dirty="0"/>
          </a:p>
        </p:txBody>
      </p:sp>
      <p:sp>
        <p:nvSpPr>
          <p:cNvPr id="133" name="Google Shape;133;g2c4c1c45c28_0_11"/>
          <p:cNvSpPr txBox="1">
            <a:spLocks noGrp="1"/>
          </p:cNvSpPr>
          <p:nvPr>
            <p:ph type="body" idx="1"/>
          </p:nvPr>
        </p:nvSpPr>
        <p:spPr>
          <a:xfrm>
            <a:off x="334434" y="981076"/>
            <a:ext cx="11523000" cy="1280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It bridges the gap between unstructured datasets and annotated datasets by allowing users to annotate their own textual data using user-defined classes.</a:t>
            </a: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lang="en-US" sz="1600" dirty="0"/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US" sz="1600" b="1" dirty="0"/>
              <a:t>How does it work?</a:t>
            </a:r>
            <a:endParaRPr sz="1600" b="1" dirty="0"/>
          </a:p>
        </p:txBody>
      </p:sp>
      <p:sp>
        <p:nvSpPr>
          <p:cNvPr id="134" name="Google Shape;134;g2c4c1c45c28_0_11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35" name="Google Shape;135;g2c4c1c45c28_0_11"/>
          <p:cNvSpPr txBox="1">
            <a:spLocks noGrp="1"/>
          </p:cNvSpPr>
          <p:nvPr>
            <p:ph type="ftr" idx="11"/>
          </p:nvPr>
        </p:nvSpPr>
        <p:spPr>
          <a:xfrm>
            <a:off x="334349" y="657640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136" name="Google Shape;136;g2c4c1c45c28_0_11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pSp>
        <p:nvGrpSpPr>
          <p:cNvPr id="139" name="Google Shape;139;g2c4c1c45c28_0_11"/>
          <p:cNvGrpSpPr/>
          <p:nvPr/>
        </p:nvGrpSpPr>
        <p:grpSpPr>
          <a:xfrm>
            <a:off x="839799" y="2946476"/>
            <a:ext cx="559904" cy="576047"/>
            <a:chOff x="572022" y="2923566"/>
            <a:chExt cx="659253" cy="707501"/>
          </a:xfrm>
          <a:solidFill>
            <a:srgbClr val="007DC2"/>
          </a:solidFill>
        </p:grpSpPr>
        <p:sp>
          <p:nvSpPr>
            <p:cNvPr id="140" name="Google Shape;140;g2c4c1c45c28_0_11"/>
            <p:cNvSpPr/>
            <p:nvPr/>
          </p:nvSpPr>
          <p:spPr>
            <a:xfrm>
              <a:off x="721628" y="2923566"/>
              <a:ext cx="360000" cy="360000"/>
            </a:xfrm>
            <a:prstGeom prst="ellipse">
              <a:avLst/>
            </a:pr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1" name="Google Shape;141;g2c4c1c45c28_0_11"/>
            <p:cNvSpPr/>
            <p:nvPr/>
          </p:nvSpPr>
          <p:spPr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 extrusionOk="0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25B9568-4957-C7D7-BAFC-313B0D4C09EA}"/>
              </a:ext>
            </a:extLst>
          </p:cNvPr>
          <p:cNvGrpSpPr/>
          <p:nvPr/>
        </p:nvGrpSpPr>
        <p:grpSpPr>
          <a:xfrm>
            <a:off x="2621810" y="2331514"/>
            <a:ext cx="746775" cy="811188"/>
            <a:chOff x="2583993" y="3142523"/>
            <a:chExt cx="746775" cy="811188"/>
          </a:xfrm>
        </p:grpSpPr>
        <p:sp>
          <p:nvSpPr>
            <p:cNvPr id="142" name="Google Shape;142;g2c4c1c45c28_0_11"/>
            <p:cNvSpPr/>
            <p:nvPr/>
          </p:nvSpPr>
          <p:spPr>
            <a:xfrm>
              <a:off x="2583993" y="3142523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3" name="Google Shape;143;g2c4c1c45c28_0_11"/>
            <p:cNvSpPr/>
            <p:nvPr/>
          </p:nvSpPr>
          <p:spPr>
            <a:xfrm>
              <a:off x="2667393" y="3271435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4" name="Google Shape;144;g2c4c1c45c28_0_11"/>
            <p:cNvSpPr/>
            <p:nvPr/>
          </p:nvSpPr>
          <p:spPr>
            <a:xfrm>
              <a:off x="2739468" y="3380411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 dirty="0"/>
            </a:p>
          </p:txBody>
        </p:sp>
      </p:grpSp>
      <p:cxnSp>
        <p:nvCxnSpPr>
          <p:cNvPr id="145" name="Google Shape;145;g2c4c1c45c28_0_11"/>
          <p:cNvCxnSpPr>
            <a:stCxn id="140" idx="6"/>
            <a:endCxn id="143" idx="1"/>
          </p:cNvCxnSpPr>
          <p:nvPr/>
        </p:nvCxnSpPr>
        <p:spPr>
          <a:xfrm flipV="1">
            <a:off x="1272607" y="2747076"/>
            <a:ext cx="1432603" cy="345956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6" name="Google Shape;146;g2c4c1c45c28_0_11"/>
          <p:cNvSpPr txBox="1"/>
          <p:nvPr/>
        </p:nvSpPr>
        <p:spPr>
          <a:xfrm rot="20563748">
            <a:off x="1451080" y="2658394"/>
            <a:ext cx="857889" cy="277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upload</a:t>
            </a:r>
            <a:endParaRPr dirty="0"/>
          </a:p>
        </p:txBody>
      </p:sp>
      <p:sp>
        <p:nvSpPr>
          <p:cNvPr id="147" name="Google Shape;147;g2c4c1c45c28_0_11"/>
          <p:cNvSpPr/>
          <p:nvPr/>
        </p:nvSpPr>
        <p:spPr>
          <a:xfrm>
            <a:off x="3729516" y="2898204"/>
            <a:ext cx="19407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38100" cap="flat" cmpd="sng">
            <a:solidFill>
              <a:schemeClr val="bg2">
                <a:lumMod val="90000"/>
                <a:lumOff val="10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Keyword Extraction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148" name="Google Shape;148;g2c4c1c45c28_0_11"/>
          <p:cNvSpPr/>
          <p:nvPr/>
        </p:nvSpPr>
        <p:spPr>
          <a:xfrm>
            <a:off x="2604523" y="3411440"/>
            <a:ext cx="765615" cy="357000"/>
          </a:xfrm>
          <a:prstGeom prst="foldedCorner">
            <a:avLst>
              <a:gd name="adj" fmla="val 26500"/>
            </a:avLst>
          </a:prstGeom>
          <a:solidFill>
            <a:schemeClr val="accent4">
              <a:lumMod val="25000"/>
              <a:lumOff val="75000"/>
            </a:schemeClr>
          </a:solidFill>
          <a:ln w="9525" cap="flat" cmpd="sng">
            <a:solidFill>
              <a:srgbClr val="007D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Classes</a:t>
            </a:r>
            <a:endParaRPr/>
          </a:p>
        </p:txBody>
      </p:sp>
      <p:cxnSp>
        <p:nvCxnSpPr>
          <p:cNvPr id="149" name="Google Shape;149;g2c4c1c45c28_0_11"/>
          <p:cNvCxnSpPr>
            <a:cxnSpLocks/>
            <a:stCxn id="140" idx="6"/>
            <a:endCxn id="148" idx="1"/>
          </p:cNvCxnSpPr>
          <p:nvPr/>
        </p:nvCxnSpPr>
        <p:spPr>
          <a:xfrm>
            <a:off x="1272607" y="3093032"/>
            <a:ext cx="1331916" cy="496908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50" name="Google Shape;150;g2c4c1c45c28_0_11"/>
          <p:cNvSpPr/>
          <p:nvPr/>
        </p:nvSpPr>
        <p:spPr>
          <a:xfrm>
            <a:off x="5670216" y="2898204"/>
            <a:ext cx="22749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Context Window Extraction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1" name="Google Shape;151;g2c4c1c45c28_0_11"/>
          <p:cNvSpPr/>
          <p:nvPr/>
        </p:nvSpPr>
        <p:spPr>
          <a:xfrm>
            <a:off x="7945116" y="2898204"/>
            <a:ext cx="20586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Extrapolation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43310E-2E9F-338F-DA7D-D5E42E022663}"/>
              </a:ext>
            </a:extLst>
          </p:cNvPr>
          <p:cNvGrpSpPr/>
          <p:nvPr/>
        </p:nvGrpSpPr>
        <p:grpSpPr>
          <a:xfrm>
            <a:off x="10444191" y="2874204"/>
            <a:ext cx="735950" cy="876925"/>
            <a:chOff x="10379825" y="3942425"/>
            <a:chExt cx="735950" cy="876925"/>
          </a:xfrm>
        </p:grpSpPr>
        <p:sp>
          <p:nvSpPr>
            <p:cNvPr id="152" name="Google Shape;152;g2c4c1c45c28_0_11"/>
            <p:cNvSpPr/>
            <p:nvPr/>
          </p:nvSpPr>
          <p:spPr>
            <a:xfrm>
              <a:off x="10379825" y="3942425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3" name="Google Shape;153;g2c4c1c45c28_0_11"/>
            <p:cNvSpPr/>
            <p:nvPr/>
          </p:nvSpPr>
          <p:spPr>
            <a:xfrm>
              <a:off x="10436550" y="401470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4" name="Google Shape;154;g2c4c1c45c28_0_11"/>
            <p:cNvSpPr/>
            <p:nvPr/>
          </p:nvSpPr>
          <p:spPr>
            <a:xfrm>
              <a:off x="10524475" y="409875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55" name="Google Shape;155;g2c4c1c45c28_0_11"/>
          <p:cNvSpPr txBox="1"/>
          <p:nvPr/>
        </p:nvSpPr>
        <p:spPr>
          <a:xfrm rot="1200173">
            <a:off x="1495250" y="3341493"/>
            <a:ext cx="857686" cy="276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define</a:t>
            </a:r>
            <a:endParaRPr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43EB6AF-6AFE-601F-4A5B-92FA2E52A324}"/>
              </a:ext>
            </a:extLst>
          </p:cNvPr>
          <p:cNvGrpSpPr/>
          <p:nvPr/>
        </p:nvGrpSpPr>
        <p:grpSpPr>
          <a:xfrm>
            <a:off x="839799" y="4331810"/>
            <a:ext cx="2583155" cy="1646326"/>
            <a:chOff x="828319" y="4322694"/>
            <a:chExt cx="2583155" cy="164632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DB4BD4B-7B43-DE3B-1F5D-A2820F263AE7}"/>
                </a:ext>
              </a:extLst>
            </p:cNvPr>
            <p:cNvGrpSpPr/>
            <p:nvPr/>
          </p:nvGrpSpPr>
          <p:grpSpPr>
            <a:xfrm>
              <a:off x="2143096" y="4322694"/>
              <a:ext cx="1268378" cy="911982"/>
              <a:chOff x="2366671" y="4292428"/>
              <a:chExt cx="1268378" cy="911982"/>
            </a:xfrm>
          </p:grpSpPr>
          <p:pic>
            <p:nvPicPr>
              <p:cNvPr id="9" name="Picture 8" descr="A blue and black file format&#10;&#10;Description automatically generated">
                <a:extLst>
                  <a:ext uri="{FF2B5EF4-FFF2-40B4-BE49-F238E27FC236}">
                    <a16:creationId xmlns:a16="http://schemas.microsoft.com/office/drawing/2014/main" id="{494A3EC0-82FD-F477-D510-96A30C474A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7818" y="4292428"/>
                <a:ext cx="605795" cy="605795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324A69-AE1E-4BF1-116A-AFD56059654E}"/>
                  </a:ext>
                </a:extLst>
              </p:cNvPr>
              <p:cNvSpPr txBox="1"/>
              <p:nvPr/>
            </p:nvSpPr>
            <p:spPr>
              <a:xfrm>
                <a:off x="2366671" y="4942800"/>
                <a:ext cx="12683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OM" sz="1050" b="1" dirty="0"/>
                  <a:t>Job Descriptions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4D0F810-C5B8-3E02-E08B-7EDA52D08BD2}"/>
                </a:ext>
              </a:extLst>
            </p:cNvPr>
            <p:cNvSpPr txBox="1"/>
            <p:nvPr/>
          </p:nvSpPr>
          <p:spPr>
            <a:xfrm>
              <a:off x="2348360" y="5661243"/>
              <a:ext cx="777559" cy="307777"/>
            </a:xfrm>
            <a:prstGeom prst="rect">
              <a:avLst/>
            </a:prstGeom>
            <a:solidFill>
              <a:srgbClr val="007DC2"/>
            </a:solidFill>
            <a:ln>
              <a:solidFill>
                <a:srgbClr val="007DC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OM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IT</a:t>
              </a:r>
            </a:p>
          </p:txBody>
        </p:sp>
        <p:grpSp>
          <p:nvGrpSpPr>
            <p:cNvPr id="13" name="Google Shape;139;g2c4c1c45c28_0_11">
              <a:extLst>
                <a:ext uri="{FF2B5EF4-FFF2-40B4-BE49-F238E27FC236}">
                  <a16:creationId xmlns:a16="http://schemas.microsoft.com/office/drawing/2014/main" id="{4FF7C2F0-F597-56DD-AA4B-C6CF6BF33886}"/>
                </a:ext>
              </a:extLst>
            </p:cNvPr>
            <p:cNvGrpSpPr/>
            <p:nvPr/>
          </p:nvGrpSpPr>
          <p:grpSpPr>
            <a:xfrm>
              <a:off x="828319" y="4894519"/>
              <a:ext cx="559904" cy="576046"/>
              <a:chOff x="572022" y="2923567"/>
              <a:chExt cx="659253" cy="707500"/>
            </a:xfrm>
            <a:solidFill>
              <a:srgbClr val="007DC2"/>
            </a:solidFill>
          </p:grpSpPr>
          <p:sp>
            <p:nvSpPr>
              <p:cNvPr id="14" name="Google Shape;140;g2c4c1c45c28_0_11">
                <a:extLst>
                  <a:ext uri="{FF2B5EF4-FFF2-40B4-BE49-F238E27FC236}">
                    <a16:creationId xmlns:a16="http://schemas.microsoft.com/office/drawing/2014/main" id="{4D593B0F-52A1-05C3-E661-68728FBF75ED}"/>
                  </a:ext>
                </a:extLst>
              </p:cNvPr>
              <p:cNvSpPr/>
              <p:nvPr/>
            </p:nvSpPr>
            <p:spPr>
              <a:xfrm>
                <a:off x="721628" y="2923567"/>
                <a:ext cx="360000" cy="360000"/>
              </a:xfrm>
              <a:prstGeom prst="ellipse">
                <a:avLst/>
              </a:prstGeom>
              <a:grpFill/>
              <a:ln w="9525" cap="flat" cmpd="sng">
                <a:solidFill>
                  <a:srgbClr val="007DC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5" name="Google Shape;141;g2c4c1c45c28_0_11">
                <a:extLst>
                  <a:ext uri="{FF2B5EF4-FFF2-40B4-BE49-F238E27FC236}">
                    <a16:creationId xmlns:a16="http://schemas.microsoft.com/office/drawing/2014/main" id="{8D86EAAB-F78E-C2B5-70A0-7D807ECD2136}"/>
                  </a:ext>
                </a:extLst>
              </p:cNvPr>
              <p:cNvSpPr/>
              <p:nvPr/>
            </p:nvSpPr>
            <p:spPr>
              <a:xfrm>
                <a:off x="572022" y="3283566"/>
                <a:ext cx="659253" cy="347501"/>
              </a:xfrm>
              <a:custGeom>
                <a:avLst/>
                <a:gdLst/>
                <a:ahLst/>
                <a:cxnLst/>
                <a:rect l="l" t="t" r="r" b="b"/>
                <a:pathLst>
                  <a:path w="659253" h="347501" extrusionOk="0">
                    <a:moveTo>
                      <a:pt x="194601" y="0"/>
                    </a:moveTo>
                    <a:cubicBezTo>
                      <a:pt x="232765" y="32538"/>
                      <a:pt x="282424" y="51587"/>
                      <a:pt x="336545" y="51587"/>
                    </a:cubicBezTo>
                    <a:cubicBezTo>
                      <a:pt x="388019" y="51587"/>
                      <a:pt x="435456" y="34356"/>
                      <a:pt x="472828" y="4657"/>
                    </a:cubicBezTo>
                    <a:cubicBezTo>
                      <a:pt x="583315" y="65446"/>
                      <a:pt x="659017" y="195929"/>
                      <a:pt x="659253" y="346805"/>
                    </a:cubicBezTo>
                    <a:lnTo>
                      <a:pt x="329603" y="347501"/>
                    </a:lnTo>
                    <a:lnTo>
                      <a:pt x="0" y="340954"/>
                    </a:lnTo>
                    <a:cubicBezTo>
                      <a:pt x="2256" y="188331"/>
                      <a:pt x="81449" y="58036"/>
                      <a:pt x="194601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rgbClr val="007DC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cxnSp>
          <p:nvCxnSpPr>
            <p:cNvPr id="16" name="Google Shape;145;g2c4c1c45c28_0_11">
              <a:extLst>
                <a:ext uri="{FF2B5EF4-FFF2-40B4-BE49-F238E27FC236}">
                  <a16:creationId xmlns:a16="http://schemas.microsoft.com/office/drawing/2014/main" id="{50583EE7-8A3E-41AE-C6ED-2E0F0A69969B}"/>
                </a:ext>
              </a:extLst>
            </p:cNvPr>
            <p:cNvCxnSpPr>
              <a:cxnSpLocks/>
              <a:stCxn id="14" idx="6"/>
              <a:endCxn id="9" idx="1"/>
            </p:cNvCxnSpPr>
            <p:nvPr/>
          </p:nvCxnSpPr>
          <p:spPr>
            <a:xfrm flipV="1">
              <a:off x="1261127" y="4625592"/>
              <a:ext cx="1173116" cy="415483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19" name="Google Shape;145;g2c4c1c45c28_0_11">
              <a:extLst>
                <a:ext uri="{FF2B5EF4-FFF2-40B4-BE49-F238E27FC236}">
                  <a16:creationId xmlns:a16="http://schemas.microsoft.com/office/drawing/2014/main" id="{AD9AB886-B177-B918-9A64-88A75D311710}"/>
                </a:ext>
              </a:extLst>
            </p:cNvPr>
            <p:cNvCxnSpPr>
              <a:cxnSpLocks/>
              <a:stCxn id="14" idx="6"/>
              <a:endCxn id="12" idx="1"/>
            </p:cNvCxnSpPr>
            <p:nvPr/>
          </p:nvCxnSpPr>
          <p:spPr>
            <a:xfrm>
              <a:off x="1261127" y="5041075"/>
              <a:ext cx="1087233" cy="774057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08B8AFA-1B52-3E29-E6AE-A2D16A4308EC}"/>
              </a:ext>
            </a:extLst>
          </p:cNvPr>
          <p:cNvGrpSpPr/>
          <p:nvPr/>
        </p:nvGrpSpPr>
        <p:grpSpPr>
          <a:xfrm>
            <a:off x="4421975" y="4468321"/>
            <a:ext cx="3347748" cy="314542"/>
            <a:chOff x="4161480" y="4590561"/>
            <a:chExt cx="3347748" cy="314542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E50B9D43-C8E3-D4DB-19D3-5E53DC840E8F}"/>
                </a:ext>
              </a:extLst>
            </p:cNvPr>
            <p:cNvSpPr/>
            <p:nvPr/>
          </p:nvSpPr>
          <p:spPr>
            <a:xfrm>
              <a:off x="4161480" y="4590561"/>
              <a:ext cx="1042587" cy="302897"/>
            </a:xfrm>
            <a:prstGeom prst="roundRect">
              <a:avLst/>
            </a:prstGeom>
            <a:solidFill>
              <a:srgbClr val="007DC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software</a:t>
              </a:r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17C31048-3545-A5EB-B6C5-C82A82646394}"/>
                </a:ext>
              </a:extLst>
            </p:cNvPr>
            <p:cNvSpPr/>
            <p:nvPr/>
          </p:nvSpPr>
          <p:spPr>
            <a:xfrm>
              <a:off x="5314060" y="4600521"/>
              <a:ext cx="1042587" cy="302897"/>
            </a:xfrm>
            <a:prstGeom prst="roundRect">
              <a:avLst/>
            </a:prstGeom>
            <a:solidFill>
              <a:srgbClr val="007DC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hardware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CD48D5F1-B1CB-E47D-DFD5-C3AC2D500A31}"/>
                </a:ext>
              </a:extLst>
            </p:cNvPr>
            <p:cNvSpPr/>
            <p:nvPr/>
          </p:nvSpPr>
          <p:spPr>
            <a:xfrm>
              <a:off x="6466641" y="4602206"/>
              <a:ext cx="1042587" cy="302897"/>
            </a:xfrm>
            <a:prstGeom prst="roundRect">
              <a:avLst/>
            </a:prstGeom>
            <a:solidFill>
              <a:srgbClr val="007DC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systems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546D3D5-4FA0-728E-AD2A-0513C3AB9D5D}"/>
              </a:ext>
            </a:extLst>
          </p:cNvPr>
          <p:cNvGrpSpPr/>
          <p:nvPr/>
        </p:nvGrpSpPr>
        <p:grpSpPr>
          <a:xfrm>
            <a:off x="4289981" y="5596028"/>
            <a:ext cx="3609843" cy="314071"/>
            <a:chOff x="4289981" y="5596028"/>
            <a:chExt cx="3609843" cy="314071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B2BB6F17-639A-55AB-AEDD-7D45C7D4149B}"/>
                </a:ext>
              </a:extLst>
            </p:cNvPr>
            <p:cNvSpPr/>
            <p:nvPr/>
          </p:nvSpPr>
          <p:spPr>
            <a:xfrm>
              <a:off x="4289981" y="5607201"/>
              <a:ext cx="1174581" cy="302897"/>
            </a:xfrm>
            <a:prstGeom prst="roundRect">
              <a:avLst/>
            </a:prstGeom>
            <a:solidFill>
              <a:srgbClr val="007DC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technology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4B66F867-27F5-DDF3-BD49-E4CA25B1DB68}"/>
                </a:ext>
              </a:extLst>
            </p:cNvPr>
            <p:cNvSpPr/>
            <p:nvPr/>
          </p:nvSpPr>
          <p:spPr>
            <a:xfrm>
              <a:off x="5508557" y="5607202"/>
              <a:ext cx="1174581" cy="302897"/>
            </a:xfrm>
            <a:prstGeom prst="roundRect">
              <a:avLst/>
            </a:prstGeom>
            <a:solidFill>
              <a:srgbClr val="007DC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database</a:t>
              </a: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905ED49F-1455-06FB-1DA8-862674A2C42F}"/>
                </a:ext>
              </a:extLst>
            </p:cNvPr>
            <p:cNvSpPr/>
            <p:nvPr/>
          </p:nvSpPr>
          <p:spPr>
            <a:xfrm>
              <a:off x="6725243" y="5596028"/>
              <a:ext cx="1174581" cy="302897"/>
            </a:xfrm>
            <a:prstGeom prst="roundRect">
              <a:avLst/>
            </a:prstGeom>
            <a:solidFill>
              <a:srgbClr val="007DC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machinery</a:t>
              </a:r>
              <a:endParaRPr lang="en-OM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10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37"/>
    </mc:Choice>
    <mc:Fallback xmlns="">
      <p:transition spd="slow" advTm="102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4c1c45c28_0_11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CD4AI Background</a:t>
            </a:r>
            <a:endParaRPr b="1" dirty="0"/>
          </a:p>
        </p:txBody>
      </p:sp>
      <p:sp>
        <p:nvSpPr>
          <p:cNvPr id="133" name="Google Shape;133;g2c4c1c45c28_0_11"/>
          <p:cNvSpPr txBox="1">
            <a:spLocks noGrp="1"/>
          </p:cNvSpPr>
          <p:nvPr>
            <p:ph type="body" idx="1"/>
          </p:nvPr>
        </p:nvSpPr>
        <p:spPr>
          <a:xfrm>
            <a:off x="334434" y="981076"/>
            <a:ext cx="11523000" cy="1280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It bridges the gap between unstructured datasets and annotated datasets by allowing users to annotate their own textual data using user-defined classes.</a:t>
            </a: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lang="en-US" sz="1600" dirty="0"/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US" sz="1600" b="1" dirty="0"/>
              <a:t>How does it work?</a:t>
            </a:r>
            <a:endParaRPr sz="1600" b="1" dirty="0"/>
          </a:p>
        </p:txBody>
      </p:sp>
      <p:sp>
        <p:nvSpPr>
          <p:cNvPr id="134" name="Google Shape;134;g2c4c1c45c28_0_11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35" name="Google Shape;135;g2c4c1c45c28_0_11"/>
          <p:cNvSpPr txBox="1">
            <a:spLocks noGrp="1"/>
          </p:cNvSpPr>
          <p:nvPr>
            <p:ph type="ftr" idx="11"/>
          </p:nvPr>
        </p:nvSpPr>
        <p:spPr>
          <a:xfrm>
            <a:off x="334349" y="657640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136" name="Google Shape;136;g2c4c1c45c28_0_11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grpSp>
        <p:nvGrpSpPr>
          <p:cNvPr id="139" name="Google Shape;139;g2c4c1c45c28_0_11"/>
          <p:cNvGrpSpPr/>
          <p:nvPr/>
        </p:nvGrpSpPr>
        <p:grpSpPr>
          <a:xfrm>
            <a:off x="839799" y="2946476"/>
            <a:ext cx="559904" cy="576047"/>
            <a:chOff x="572022" y="2923566"/>
            <a:chExt cx="659253" cy="707501"/>
          </a:xfrm>
          <a:solidFill>
            <a:srgbClr val="007DC2"/>
          </a:solidFill>
        </p:grpSpPr>
        <p:sp>
          <p:nvSpPr>
            <p:cNvPr id="140" name="Google Shape;140;g2c4c1c45c28_0_11"/>
            <p:cNvSpPr/>
            <p:nvPr/>
          </p:nvSpPr>
          <p:spPr>
            <a:xfrm>
              <a:off x="721628" y="2923566"/>
              <a:ext cx="360000" cy="360000"/>
            </a:xfrm>
            <a:prstGeom prst="ellipse">
              <a:avLst/>
            </a:pr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1" name="Google Shape;141;g2c4c1c45c28_0_11"/>
            <p:cNvSpPr/>
            <p:nvPr/>
          </p:nvSpPr>
          <p:spPr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 extrusionOk="0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25B9568-4957-C7D7-BAFC-313B0D4C09EA}"/>
              </a:ext>
            </a:extLst>
          </p:cNvPr>
          <p:cNvGrpSpPr/>
          <p:nvPr/>
        </p:nvGrpSpPr>
        <p:grpSpPr>
          <a:xfrm>
            <a:off x="2621810" y="2331514"/>
            <a:ext cx="746775" cy="811188"/>
            <a:chOff x="2583993" y="3142523"/>
            <a:chExt cx="746775" cy="811188"/>
          </a:xfrm>
        </p:grpSpPr>
        <p:sp>
          <p:nvSpPr>
            <p:cNvPr id="142" name="Google Shape;142;g2c4c1c45c28_0_11"/>
            <p:cNvSpPr/>
            <p:nvPr/>
          </p:nvSpPr>
          <p:spPr>
            <a:xfrm>
              <a:off x="2583993" y="3142523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3" name="Google Shape;143;g2c4c1c45c28_0_11"/>
            <p:cNvSpPr/>
            <p:nvPr/>
          </p:nvSpPr>
          <p:spPr>
            <a:xfrm>
              <a:off x="2667393" y="3271435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4" name="Google Shape;144;g2c4c1c45c28_0_11"/>
            <p:cNvSpPr/>
            <p:nvPr/>
          </p:nvSpPr>
          <p:spPr>
            <a:xfrm>
              <a:off x="2739468" y="3380411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 dirty="0"/>
            </a:p>
          </p:txBody>
        </p:sp>
      </p:grpSp>
      <p:cxnSp>
        <p:nvCxnSpPr>
          <p:cNvPr id="145" name="Google Shape;145;g2c4c1c45c28_0_11"/>
          <p:cNvCxnSpPr>
            <a:stCxn id="140" idx="6"/>
            <a:endCxn id="143" idx="1"/>
          </p:cNvCxnSpPr>
          <p:nvPr/>
        </p:nvCxnSpPr>
        <p:spPr>
          <a:xfrm flipV="1">
            <a:off x="1272607" y="2747076"/>
            <a:ext cx="1432603" cy="345956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6" name="Google Shape;146;g2c4c1c45c28_0_11"/>
          <p:cNvSpPr txBox="1"/>
          <p:nvPr/>
        </p:nvSpPr>
        <p:spPr>
          <a:xfrm rot="20563748">
            <a:off x="1451080" y="2658394"/>
            <a:ext cx="857889" cy="277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upload</a:t>
            </a:r>
            <a:endParaRPr dirty="0"/>
          </a:p>
        </p:txBody>
      </p:sp>
      <p:sp>
        <p:nvSpPr>
          <p:cNvPr id="147" name="Google Shape;147;g2c4c1c45c28_0_11"/>
          <p:cNvSpPr/>
          <p:nvPr/>
        </p:nvSpPr>
        <p:spPr>
          <a:xfrm>
            <a:off x="3729516" y="2898204"/>
            <a:ext cx="19407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38100" cap="flat" cmpd="sng">
            <a:solidFill>
              <a:schemeClr val="bg2">
                <a:lumMod val="90000"/>
                <a:lumOff val="10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Keyword Extraction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148" name="Google Shape;148;g2c4c1c45c28_0_11"/>
          <p:cNvSpPr/>
          <p:nvPr/>
        </p:nvSpPr>
        <p:spPr>
          <a:xfrm>
            <a:off x="2604523" y="3411440"/>
            <a:ext cx="765615" cy="357000"/>
          </a:xfrm>
          <a:prstGeom prst="foldedCorner">
            <a:avLst>
              <a:gd name="adj" fmla="val 26500"/>
            </a:avLst>
          </a:prstGeom>
          <a:solidFill>
            <a:schemeClr val="accent4">
              <a:lumMod val="25000"/>
              <a:lumOff val="75000"/>
            </a:schemeClr>
          </a:solidFill>
          <a:ln w="9525" cap="flat" cmpd="sng">
            <a:solidFill>
              <a:srgbClr val="007D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Classes</a:t>
            </a:r>
            <a:endParaRPr/>
          </a:p>
        </p:txBody>
      </p:sp>
      <p:cxnSp>
        <p:nvCxnSpPr>
          <p:cNvPr id="149" name="Google Shape;149;g2c4c1c45c28_0_11"/>
          <p:cNvCxnSpPr>
            <a:cxnSpLocks/>
            <a:stCxn id="140" idx="6"/>
            <a:endCxn id="148" idx="1"/>
          </p:cNvCxnSpPr>
          <p:nvPr/>
        </p:nvCxnSpPr>
        <p:spPr>
          <a:xfrm>
            <a:off x="1272607" y="3093032"/>
            <a:ext cx="1331916" cy="496908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50" name="Google Shape;150;g2c4c1c45c28_0_11"/>
          <p:cNvSpPr/>
          <p:nvPr/>
        </p:nvSpPr>
        <p:spPr>
          <a:xfrm>
            <a:off x="5670216" y="2898204"/>
            <a:ext cx="22749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Context Window Extraction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1" name="Google Shape;151;g2c4c1c45c28_0_11"/>
          <p:cNvSpPr/>
          <p:nvPr/>
        </p:nvSpPr>
        <p:spPr>
          <a:xfrm>
            <a:off x="7945116" y="2898204"/>
            <a:ext cx="20586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Extrapolation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43310E-2E9F-338F-DA7D-D5E42E022663}"/>
              </a:ext>
            </a:extLst>
          </p:cNvPr>
          <p:cNvGrpSpPr/>
          <p:nvPr/>
        </p:nvGrpSpPr>
        <p:grpSpPr>
          <a:xfrm>
            <a:off x="10444191" y="2874204"/>
            <a:ext cx="735950" cy="876925"/>
            <a:chOff x="10379825" y="3942425"/>
            <a:chExt cx="735950" cy="876925"/>
          </a:xfrm>
        </p:grpSpPr>
        <p:sp>
          <p:nvSpPr>
            <p:cNvPr id="152" name="Google Shape;152;g2c4c1c45c28_0_11"/>
            <p:cNvSpPr/>
            <p:nvPr/>
          </p:nvSpPr>
          <p:spPr>
            <a:xfrm>
              <a:off x="10379825" y="3942425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3" name="Google Shape;153;g2c4c1c45c28_0_11"/>
            <p:cNvSpPr/>
            <p:nvPr/>
          </p:nvSpPr>
          <p:spPr>
            <a:xfrm>
              <a:off x="10436550" y="401470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4" name="Google Shape;154;g2c4c1c45c28_0_11"/>
            <p:cNvSpPr/>
            <p:nvPr/>
          </p:nvSpPr>
          <p:spPr>
            <a:xfrm>
              <a:off x="10524475" y="409875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55" name="Google Shape;155;g2c4c1c45c28_0_11"/>
          <p:cNvSpPr txBox="1"/>
          <p:nvPr/>
        </p:nvSpPr>
        <p:spPr>
          <a:xfrm rot="1200173">
            <a:off x="1495250" y="3341493"/>
            <a:ext cx="857686" cy="276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define</a:t>
            </a:r>
            <a:endParaRPr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43EB6AF-6AFE-601F-4A5B-92FA2E52A324}"/>
              </a:ext>
            </a:extLst>
          </p:cNvPr>
          <p:cNvGrpSpPr/>
          <p:nvPr/>
        </p:nvGrpSpPr>
        <p:grpSpPr>
          <a:xfrm>
            <a:off x="839799" y="4331810"/>
            <a:ext cx="2583155" cy="1646326"/>
            <a:chOff x="828319" y="4322694"/>
            <a:chExt cx="2583155" cy="164632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DB4BD4B-7B43-DE3B-1F5D-A2820F263AE7}"/>
                </a:ext>
              </a:extLst>
            </p:cNvPr>
            <p:cNvGrpSpPr/>
            <p:nvPr/>
          </p:nvGrpSpPr>
          <p:grpSpPr>
            <a:xfrm>
              <a:off x="2143096" y="4322694"/>
              <a:ext cx="1268378" cy="911982"/>
              <a:chOff x="2366671" y="4292428"/>
              <a:chExt cx="1268378" cy="911982"/>
            </a:xfrm>
          </p:grpSpPr>
          <p:pic>
            <p:nvPicPr>
              <p:cNvPr id="9" name="Picture 8" descr="A blue and black file format&#10;&#10;Description automatically generated">
                <a:extLst>
                  <a:ext uri="{FF2B5EF4-FFF2-40B4-BE49-F238E27FC236}">
                    <a16:creationId xmlns:a16="http://schemas.microsoft.com/office/drawing/2014/main" id="{494A3EC0-82FD-F477-D510-96A30C474A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57818" y="4292428"/>
                <a:ext cx="605795" cy="605795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324A69-AE1E-4BF1-116A-AFD56059654E}"/>
                  </a:ext>
                </a:extLst>
              </p:cNvPr>
              <p:cNvSpPr txBox="1"/>
              <p:nvPr/>
            </p:nvSpPr>
            <p:spPr>
              <a:xfrm>
                <a:off x="2366671" y="4942800"/>
                <a:ext cx="12683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OM" sz="1050" b="1" dirty="0"/>
                  <a:t>Job Descriptions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4D0F810-C5B8-3E02-E08B-7EDA52D08BD2}"/>
                </a:ext>
              </a:extLst>
            </p:cNvPr>
            <p:cNvSpPr txBox="1"/>
            <p:nvPr/>
          </p:nvSpPr>
          <p:spPr>
            <a:xfrm>
              <a:off x="2348360" y="5661243"/>
              <a:ext cx="777559" cy="307777"/>
            </a:xfrm>
            <a:prstGeom prst="rect">
              <a:avLst/>
            </a:prstGeom>
            <a:solidFill>
              <a:srgbClr val="007DC2"/>
            </a:solidFill>
            <a:ln>
              <a:solidFill>
                <a:srgbClr val="007DC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OM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IT</a:t>
              </a:r>
            </a:p>
          </p:txBody>
        </p:sp>
        <p:grpSp>
          <p:nvGrpSpPr>
            <p:cNvPr id="13" name="Google Shape;139;g2c4c1c45c28_0_11">
              <a:extLst>
                <a:ext uri="{FF2B5EF4-FFF2-40B4-BE49-F238E27FC236}">
                  <a16:creationId xmlns:a16="http://schemas.microsoft.com/office/drawing/2014/main" id="{4FF7C2F0-F597-56DD-AA4B-C6CF6BF33886}"/>
                </a:ext>
              </a:extLst>
            </p:cNvPr>
            <p:cNvGrpSpPr/>
            <p:nvPr/>
          </p:nvGrpSpPr>
          <p:grpSpPr>
            <a:xfrm>
              <a:off x="828319" y="4894519"/>
              <a:ext cx="559904" cy="576046"/>
              <a:chOff x="572022" y="2923567"/>
              <a:chExt cx="659253" cy="707500"/>
            </a:xfrm>
            <a:solidFill>
              <a:srgbClr val="007DC2"/>
            </a:solidFill>
          </p:grpSpPr>
          <p:sp>
            <p:nvSpPr>
              <p:cNvPr id="14" name="Google Shape;140;g2c4c1c45c28_0_11">
                <a:extLst>
                  <a:ext uri="{FF2B5EF4-FFF2-40B4-BE49-F238E27FC236}">
                    <a16:creationId xmlns:a16="http://schemas.microsoft.com/office/drawing/2014/main" id="{4D593B0F-52A1-05C3-E661-68728FBF75ED}"/>
                  </a:ext>
                </a:extLst>
              </p:cNvPr>
              <p:cNvSpPr/>
              <p:nvPr/>
            </p:nvSpPr>
            <p:spPr>
              <a:xfrm>
                <a:off x="721628" y="2923567"/>
                <a:ext cx="360000" cy="360000"/>
              </a:xfrm>
              <a:prstGeom prst="ellipse">
                <a:avLst/>
              </a:prstGeom>
              <a:grpFill/>
              <a:ln w="9525" cap="flat" cmpd="sng">
                <a:solidFill>
                  <a:srgbClr val="007DC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5" name="Google Shape;141;g2c4c1c45c28_0_11">
                <a:extLst>
                  <a:ext uri="{FF2B5EF4-FFF2-40B4-BE49-F238E27FC236}">
                    <a16:creationId xmlns:a16="http://schemas.microsoft.com/office/drawing/2014/main" id="{8D86EAAB-F78E-C2B5-70A0-7D807ECD2136}"/>
                  </a:ext>
                </a:extLst>
              </p:cNvPr>
              <p:cNvSpPr/>
              <p:nvPr/>
            </p:nvSpPr>
            <p:spPr>
              <a:xfrm>
                <a:off x="572022" y="3283566"/>
                <a:ext cx="659253" cy="347501"/>
              </a:xfrm>
              <a:custGeom>
                <a:avLst/>
                <a:gdLst/>
                <a:ahLst/>
                <a:cxnLst/>
                <a:rect l="l" t="t" r="r" b="b"/>
                <a:pathLst>
                  <a:path w="659253" h="347501" extrusionOk="0">
                    <a:moveTo>
                      <a:pt x="194601" y="0"/>
                    </a:moveTo>
                    <a:cubicBezTo>
                      <a:pt x="232765" y="32538"/>
                      <a:pt x="282424" y="51587"/>
                      <a:pt x="336545" y="51587"/>
                    </a:cubicBezTo>
                    <a:cubicBezTo>
                      <a:pt x="388019" y="51587"/>
                      <a:pt x="435456" y="34356"/>
                      <a:pt x="472828" y="4657"/>
                    </a:cubicBezTo>
                    <a:cubicBezTo>
                      <a:pt x="583315" y="65446"/>
                      <a:pt x="659017" y="195929"/>
                      <a:pt x="659253" y="346805"/>
                    </a:cubicBezTo>
                    <a:lnTo>
                      <a:pt x="329603" y="347501"/>
                    </a:lnTo>
                    <a:lnTo>
                      <a:pt x="0" y="340954"/>
                    </a:lnTo>
                    <a:cubicBezTo>
                      <a:pt x="2256" y="188331"/>
                      <a:pt x="81449" y="58036"/>
                      <a:pt x="194601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rgbClr val="007DC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cxnSp>
          <p:nvCxnSpPr>
            <p:cNvPr id="16" name="Google Shape;145;g2c4c1c45c28_0_11">
              <a:extLst>
                <a:ext uri="{FF2B5EF4-FFF2-40B4-BE49-F238E27FC236}">
                  <a16:creationId xmlns:a16="http://schemas.microsoft.com/office/drawing/2014/main" id="{50583EE7-8A3E-41AE-C6ED-2E0F0A69969B}"/>
                </a:ext>
              </a:extLst>
            </p:cNvPr>
            <p:cNvCxnSpPr>
              <a:cxnSpLocks/>
              <a:stCxn id="14" idx="6"/>
              <a:endCxn id="9" idx="1"/>
            </p:cNvCxnSpPr>
            <p:nvPr/>
          </p:nvCxnSpPr>
          <p:spPr>
            <a:xfrm flipV="1">
              <a:off x="1261127" y="4625592"/>
              <a:ext cx="1173116" cy="415483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19" name="Google Shape;145;g2c4c1c45c28_0_11">
              <a:extLst>
                <a:ext uri="{FF2B5EF4-FFF2-40B4-BE49-F238E27FC236}">
                  <a16:creationId xmlns:a16="http://schemas.microsoft.com/office/drawing/2014/main" id="{AD9AB886-B177-B918-9A64-88A75D311710}"/>
                </a:ext>
              </a:extLst>
            </p:cNvPr>
            <p:cNvCxnSpPr>
              <a:cxnSpLocks/>
              <a:stCxn id="14" idx="6"/>
              <a:endCxn id="12" idx="1"/>
            </p:cNvCxnSpPr>
            <p:nvPr/>
          </p:nvCxnSpPr>
          <p:spPr>
            <a:xfrm>
              <a:off x="1261127" y="5041075"/>
              <a:ext cx="1087233" cy="774057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08B8AFA-1B52-3E29-E6AE-A2D16A4308EC}"/>
              </a:ext>
            </a:extLst>
          </p:cNvPr>
          <p:cNvGrpSpPr/>
          <p:nvPr/>
        </p:nvGrpSpPr>
        <p:grpSpPr>
          <a:xfrm>
            <a:off x="4421975" y="4468321"/>
            <a:ext cx="3347748" cy="314542"/>
            <a:chOff x="4161480" y="4590561"/>
            <a:chExt cx="3347748" cy="314542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E50B9D43-C8E3-D4DB-19D3-5E53DC840E8F}"/>
                </a:ext>
              </a:extLst>
            </p:cNvPr>
            <p:cNvSpPr/>
            <p:nvPr/>
          </p:nvSpPr>
          <p:spPr>
            <a:xfrm>
              <a:off x="4161480" y="4590561"/>
              <a:ext cx="1042587" cy="30289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software</a:t>
              </a:r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17C31048-3545-A5EB-B6C5-C82A82646394}"/>
                </a:ext>
              </a:extLst>
            </p:cNvPr>
            <p:cNvSpPr/>
            <p:nvPr/>
          </p:nvSpPr>
          <p:spPr>
            <a:xfrm>
              <a:off x="5314060" y="4600521"/>
              <a:ext cx="1042587" cy="302897"/>
            </a:xfrm>
            <a:prstGeom prst="roundRect">
              <a:avLst/>
            </a:prstGeom>
            <a:solidFill>
              <a:srgbClr val="007DC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hardware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CD48D5F1-B1CB-E47D-DFD5-C3AC2D500A31}"/>
                </a:ext>
              </a:extLst>
            </p:cNvPr>
            <p:cNvSpPr/>
            <p:nvPr/>
          </p:nvSpPr>
          <p:spPr>
            <a:xfrm>
              <a:off x="6466641" y="4602206"/>
              <a:ext cx="1042587" cy="30289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systems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546D3D5-4FA0-728E-AD2A-0513C3AB9D5D}"/>
              </a:ext>
            </a:extLst>
          </p:cNvPr>
          <p:cNvGrpSpPr/>
          <p:nvPr/>
        </p:nvGrpSpPr>
        <p:grpSpPr>
          <a:xfrm>
            <a:off x="4289981" y="5596028"/>
            <a:ext cx="3609843" cy="314071"/>
            <a:chOff x="4289981" y="5596028"/>
            <a:chExt cx="3609843" cy="314071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B2BB6F17-639A-55AB-AEDD-7D45C7D4149B}"/>
                </a:ext>
              </a:extLst>
            </p:cNvPr>
            <p:cNvSpPr/>
            <p:nvPr/>
          </p:nvSpPr>
          <p:spPr>
            <a:xfrm>
              <a:off x="4289981" y="5607201"/>
              <a:ext cx="1174581" cy="302897"/>
            </a:xfrm>
            <a:prstGeom prst="roundRect">
              <a:avLst/>
            </a:prstGeom>
            <a:solidFill>
              <a:srgbClr val="007DC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technology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4B66F867-27F5-DDF3-BD49-E4CA25B1DB68}"/>
                </a:ext>
              </a:extLst>
            </p:cNvPr>
            <p:cNvSpPr/>
            <p:nvPr/>
          </p:nvSpPr>
          <p:spPr>
            <a:xfrm>
              <a:off x="5508557" y="5607202"/>
              <a:ext cx="1174581" cy="30289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database</a:t>
              </a: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905ED49F-1455-06FB-1DA8-862674A2C42F}"/>
                </a:ext>
              </a:extLst>
            </p:cNvPr>
            <p:cNvSpPr/>
            <p:nvPr/>
          </p:nvSpPr>
          <p:spPr>
            <a:xfrm>
              <a:off x="6725243" y="5596028"/>
              <a:ext cx="1174581" cy="302897"/>
            </a:xfrm>
            <a:prstGeom prst="roundRect">
              <a:avLst/>
            </a:prstGeom>
            <a:solidFill>
              <a:srgbClr val="007DC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machinery</a:t>
              </a:r>
              <a:endParaRPr lang="en-OM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958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68"/>
    </mc:Choice>
    <mc:Fallback xmlns="">
      <p:transition spd="slow" advTm="956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4c1c45c28_0_11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CD4AI Background</a:t>
            </a:r>
            <a:endParaRPr b="1" dirty="0"/>
          </a:p>
        </p:txBody>
      </p:sp>
      <p:sp>
        <p:nvSpPr>
          <p:cNvPr id="133" name="Google Shape;133;g2c4c1c45c28_0_11"/>
          <p:cNvSpPr txBox="1">
            <a:spLocks noGrp="1"/>
          </p:cNvSpPr>
          <p:nvPr>
            <p:ph type="body" idx="1"/>
          </p:nvPr>
        </p:nvSpPr>
        <p:spPr>
          <a:xfrm>
            <a:off x="334434" y="981076"/>
            <a:ext cx="11523000" cy="1280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It bridges the gap between unstructured datasets and annotated datasets by allowing users to annotate their own textual data using user-defined classes.</a:t>
            </a: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lang="en-US" sz="1600" dirty="0"/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US" sz="1600" b="1" dirty="0"/>
              <a:t>How does it work?</a:t>
            </a:r>
            <a:endParaRPr sz="1600" b="1" dirty="0"/>
          </a:p>
        </p:txBody>
      </p:sp>
      <p:sp>
        <p:nvSpPr>
          <p:cNvPr id="134" name="Google Shape;134;g2c4c1c45c28_0_11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35" name="Google Shape;135;g2c4c1c45c28_0_11"/>
          <p:cNvSpPr txBox="1">
            <a:spLocks noGrp="1"/>
          </p:cNvSpPr>
          <p:nvPr>
            <p:ph type="ftr" idx="11"/>
          </p:nvPr>
        </p:nvSpPr>
        <p:spPr>
          <a:xfrm>
            <a:off x="334349" y="657640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136" name="Google Shape;136;g2c4c1c45c28_0_11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grpSp>
        <p:nvGrpSpPr>
          <p:cNvPr id="139" name="Google Shape;139;g2c4c1c45c28_0_11"/>
          <p:cNvGrpSpPr/>
          <p:nvPr/>
        </p:nvGrpSpPr>
        <p:grpSpPr>
          <a:xfrm>
            <a:off x="839799" y="2946476"/>
            <a:ext cx="559904" cy="576047"/>
            <a:chOff x="572022" y="2923566"/>
            <a:chExt cx="659253" cy="707501"/>
          </a:xfrm>
          <a:solidFill>
            <a:srgbClr val="007DC2"/>
          </a:solidFill>
        </p:grpSpPr>
        <p:sp>
          <p:nvSpPr>
            <p:cNvPr id="140" name="Google Shape;140;g2c4c1c45c28_0_11"/>
            <p:cNvSpPr/>
            <p:nvPr/>
          </p:nvSpPr>
          <p:spPr>
            <a:xfrm>
              <a:off x="721628" y="2923566"/>
              <a:ext cx="360000" cy="360000"/>
            </a:xfrm>
            <a:prstGeom prst="ellipse">
              <a:avLst/>
            </a:pr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1" name="Google Shape;141;g2c4c1c45c28_0_11"/>
            <p:cNvSpPr/>
            <p:nvPr/>
          </p:nvSpPr>
          <p:spPr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 extrusionOk="0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25B9568-4957-C7D7-BAFC-313B0D4C09EA}"/>
              </a:ext>
            </a:extLst>
          </p:cNvPr>
          <p:cNvGrpSpPr/>
          <p:nvPr/>
        </p:nvGrpSpPr>
        <p:grpSpPr>
          <a:xfrm>
            <a:off x="2621810" y="2331514"/>
            <a:ext cx="746775" cy="811188"/>
            <a:chOff x="2583993" y="3142523"/>
            <a:chExt cx="746775" cy="811188"/>
          </a:xfrm>
        </p:grpSpPr>
        <p:sp>
          <p:nvSpPr>
            <p:cNvPr id="142" name="Google Shape;142;g2c4c1c45c28_0_11"/>
            <p:cNvSpPr/>
            <p:nvPr/>
          </p:nvSpPr>
          <p:spPr>
            <a:xfrm>
              <a:off x="2583993" y="3142523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3" name="Google Shape;143;g2c4c1c45c28_0_11"/>
            <p:cNvSpPr/>
            <p:nvPr/>
          </p:nvSpPr>
          <p:spPr>
            <a:xfrm>
              <a:off x="2667393" y="3271435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4" name="Google Shape;144;g2c4c1c45c28_0_11"/>
            <p:cNvSpPr/>
            <p:nvPr/>
          </p:nvSpPr>
          <p:spPr>
            <a:xfrm>
              <a:off x="2739468" y="3380411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 dirty="0"/>
            </a:p>
          </p:txBody>
        </p:sp>
      </p:grpSp>
      <p:cxnSp>
        <p:nvCxnSpPr>
          <p:cNvPr id="145" name="Google Shape;145;g2c4c1c45c28_0_11"/>
          <p:cNvCxnSpPr>
            <a:stCxn id="140" idx="6"/>
            <a:endCxn id="143" idx="1"/>
          </p:cNvCxnSpPr>
          <p:nvPr/>
        </p:nvCxnSpPr>
        <p:spPr>
          <a:xfrm flipV="1">
            <a:off x="1272607" y="2747076"/>
            <a:ext cx="1432603" cy="345956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6" name="Google Shape;146;g2c4c1c45c28_0_11"/>
          <p:cNvSpPr txBox="1"/>
          <p:nvPr/>
        </p:nvSpPr>
        <p:spPr>
          <a:xfrm rot="20563748">
            <a:off x="1451080" y="2658394"/>
            <a:ext cx="857889" cy="277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upload</a:t>
            </a:r>
            <a:endParaRPr dirty="0"/>
          </a:p>
        </p:txBody>
      </p:sp>
      <p:sp>
        <p:nvSpPr>
          <p:cNvPr id="147" name="Google Shape;147;g2c4c1c45c28_0_11"/>
          <p:cNvSpPr/>
          <p:nvPr/>
        </p:nvSpPr>
        <p:spPr>
          <a:xfrm>
            <a:off x="3729516" y="2898204"/>
            <a:ext cx="19407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Keyword Extraction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8" name="Google Shape;148;g2c4c1c45c28_0_11"/>
          <p:cNvSpPr/>
          <p:nvPr/>
        </p:nvSpPr>
        <p:spPr>
          <a:xfrm>
            <a:off x="2604523" y="3411440"/>
            <a:ext cx="765615" cy="357000"/>
          </a:xfrm>
          <a:prstGeom prst="foldedCorner">
            <a:avLst>
              <a:gd name="adj" fmla="val 26500"/>
            </a:avLst>
          </a:prstGeom>
          <a:solidFill>
            <a:schemeClr val="accent4">
              <a:lumMod val="25000"/>
              <a:lumOff val="75000"/>
            </a:schemeClr>
          </a:solidFill>
          <a:ln w="9525" cap="flat" cmpd="sng">
            <a:solidFill>
              <a:srgbClr val="007D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Classes</a:t>
            </a:r>
            <a:endParaRPr/>
          </a:p>
        </p:txBody>
      </p:sp>
      <p:cxnSp>
        <p:nvCxnSpPr>
          <p:cNvPr id="149" name="Google Shape;149;g2c4c1c45c28_0_11"/>
          <p:cNvCxnSpPr>
            <a:cxnSpLocks/>
            <a:stCxn id="140" idx="6"/>
            <a:endCxn id="148" idx="1"/>
          </p:cNvCxnSpPr>
          <p:nvPr/>
        </p:nvCxnSpPr>
        <p:spPr>
          <a:xfrm>
            <a:off x="1272607" y="3093032"/>
            <a:ext cx="1331916" cy="496908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50" name="Google Shape;150;g2c4c1c45c28_0_11"/>
          <p:cNvSpPr/>
          <p:nvPr/>
        </p:nvSpPr>
        <p:spPr>
          <a:xfrm>
            <a:off x="5670216" y="2898204"/>
            <a:ext cx="22749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38100" cap="flat" cmpd="sng">
            <a:solidFill>
              <a:schemeClr val="bg2">
                <a:lumMod val="90000"/>
                <a:lumOff val="1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Context Window Extraction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151" name="Google Shape;151;g2c4c1c45c28_0_11"/>
          <p:cNvSpPr/>
          <p:nvPr/>
        </p:nvSpPr>
        <p:spPr>
          <a:xfrm>
            <a:off x="7945116" y="2898204"/>
            <a:ext cx="20586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Extrapolation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43310E-2E9F-338F-DA7D-D5E42E022663}"/>
              </a:ext>
            </a:extLst>
          </p:cNvPr>
          <p:cNvGrpSpPr/>
          <p:nvPr/>
        </p:nvGrpSpPr>
        <p:grpSpPr>
          <a:xfrm>
            <a:off x="10444191" y="2874204"/>
            <a:ext cx="735950" cy="876925"/>
            <a:chOff x="10379825" y="3942425"/>
            <a:chExt cx="735950" cy="876925"/>
          </a:xfrm>
        </p:grpSpPr>
        <p:sp>
          <p:nvSpPr>
            <p:cNvPr id="152" name="Google Shape;152;g2c4c1c45c28_0_11"/>
            <p:cNvSpPr/>
            <p:nvPr/>
          </p:nvSpPr>
          <p:spPr>
            <a:xfrm>
              <a:off x="10379825" y="3942425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3" name="Google Shape;153;g2c4c1c45c28_0_11"/>
            <p:cNvSpPr/>
            <p:nvPr/>
          </p:nvSpPr>
          <p:spPr>
            <a:xfrm>
              <a:off x="10436550" y="401470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4" name="Google Shape;154;g2c4c1c45c28_0_11"/>
            <p:cNvSpPr/>
            <p:nvPr/>
          </p:nvSpPr>
          <p:spPr>
            <a:xfrm>
              <a:off x="10524475" y="409875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55" name="Google Shape;155;g2c4c1c45c28_0_11"/>
          <p:cNvSpPr txBox="1"/>
          <p:nvPr/>
        </p:nvSpPr>
        <p:spPr>
          <a:xfrm rot="1200173">
            <a:off x="1495250" y="3341493"/>
            <a:ext cx="857686" cy="276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define</a:t>
            </a:r>
            <a:endParaRPr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43EB6AF-6AFE-601F-4A5B-92FA2E52A324}"/>
              </a:ext>
            </a:extLst>
          </p:cNvPr>
          <p:cNvGrpSpPr/>
          <p:nvPr/>
        </p:nvGrpSpPr>
        <p:grpSpPr>
          <a:xfrm>
            <a:off x="839799" y="4331810"/>
            <a:ext cx="2583155" cy="1646326"/>
            <a:chOff x="828319" y="4322694"/>
            <a:chExt cx="2583155" cy="164632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DB4BD4B-7B43-DE3B-1F5D-A2820F263AE7}"/>
                </a:ext>
              </a:extLst>
            </p:cNvPr>
            <p:cNvGrpSpPr/>
            <p:nvPr/>
          </p:nvGrpSpPr>
          <p:grpSpPr>
            <a:xfrm>
              <a:off x="2143096" y="4322694"/>
              <a:ext cx="1268378" cy="911982"/>
              <a:chOff x="2366671" y="4292428"/>
              <a:chExt cx="1268378" cy="911982"/>
            </a:xfrm>
          </p:grpSpPr>
          <p:pic>
            <p:nvPicPr>
              <p:cNvPr id="9" name="Picture 8" descr="A blue and black file format&#10;&#10;Description automatically generated">
                <a:extLst>
                  <a:ext uri="{FF2B5EF4-FFF2-40B4-BE49-F238E27FC236}">
                    <a16:creationId xmlns:a16="http://schemas.microsoft.com/office/drawing/2014/main" id="{494A3EC0-82FD-F477-D510-96A30C474A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7818" y="4292428"/>
                <a:ext cx="605795" cy="605795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324A69-AE1E-4BF1-116A-AFD56059654E}"/>
                  </a:ext>
                </a:extLst>
              </p:cNvPr>
              <p:cNvSpPr txBox="1"/>
              <p:nvPr/>
            </p:nvSpPr>
            <p:spPr>
              <a:xfrm>
                <a:off x="2366671" y="4942800"/>
                <a:ext cx="12683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OM" sz="1050" b="1" dirty="0"/>
                  <a:t>Job Descriptions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4D0F810-C5B8-3E02-E08B-7EDA52D08BD2}"/>
                </a:ext>
              </a:extLst>
            </p:cNvPr>
            <p:cNvSpPr txBox="1"/>
            <p:nvPr/>
          </p:nvSpPr>
          <p:spPr>
            <a:xfrm>
              <a:off x="2348360" y="5661243"/>
              <a:ext cx="777559" cy="307777"/>
            </a:xfrm>
            <a:prstGeom prst="rect">
              <a:avLst/>
            </a:prstGeom>
            <a:solidFill>
              <a:srgbClr val="007DC2"/>
            </a:solidFill>
            <a:ln>
              <a:solidFill>
                <a:srgbClr val="007DC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OM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IT</a:t>
              </a:r>
            </a:p>
          </p:txBody>
        </p:sp>
        <p:grpSp>
          <p:nvGrpSpPr>
            <p:cNvPr id="13" name="Google Shape;139;g2c4c1c45c28_0_11">
              <a:extLst>
                <a:ext uri="{FF2B5EF4-FFF2-40B4-BE49-F238E27FC236}">
                  <a16:creationId xmlns:a16="http://schemas.microsoft.com/office/drawing/2014/main" id="{4FF7C2F0-F597-56DD-AA4B-C6CF6BF33886}"/>
                </a:ext>
              </a:extLst>
            </p:cNvPr>
            <p:cNvGrpSpPr/>
            <p:nvPr/>
          </p:nvGrpSpPr>
          <p:grpSpPr>
            <a:xfrm>
              <a:off x="828319" y="4894519"/>
              <a:ext cx="559904" cy="576046"/>
              <a:chOff x="572022" y="2923567"/>
              <a:chExt cx="659253" cy="707500"/>
            </a:xfrm>
            <a:solidFill>
              <a:srgbClr val="007DC2"/>
            </a:solidFill>
          </p:grpSpPr>
          <p:sp>
            <p:nvSpPr>
              <p:cNvPr id="14" name="Google Shape;140;g2c4c1c45c28_0_11">
                <a:extLst>
                  <a:ext uri="{FF2B5EF4-FFF2-40B4-BE49-F238E27FC236}">
                    <a16:creationId xmlns:a16="http://schemas.microsoft.com/office/drawing/2014/main" id="{4D593B0F-52A1-05C3-E661-68728FBF75ED}"/>
                  </a:ext>
                </a:extLst>
              </p:cNvPr>
              <p:cNvSpPr/>
              <p:nvPr/>
            </p:nvSpPr>
            <p:spPr>
              <a:xfrm>
                <a:off x="721628" y="2923567"/>
                <a:ext cx="360000" cy="360000"/>
              </a:xfrm>
              <a:prstGeom prst="ellipse">
                <a:avLst/>
              </a:prstGeom>
              <a:grpFill/>
              <a:ln w="9525" cap="flat" cmpd="sng">
                <a:solidFill>
                  <a:srgbClr val="007DC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5" name="Google Shape;141;g2c4c1c45c28_0_11">
                <a:extLst>
                  <a:ext uri="{FF2B5EF4-FFF2-40B4-BE49-F238E27FC236}">
                    <a16:creationId xmlns:a16="http://schemas.microsoft.com/office/drawing/2014/main" id="{8D86EAAB-F78E-C2B5-70A0-7D807ECD2136}"/>
                  </a:ext>
                </a:extLst>
              </p:cNvPr>
              <p:cNvSpPr/>
              <p:nvPr/>
            </p:nvSpPr>
            <p:spPr>
              <a:xfrm>
                <a:off x="572022" y="3283566"/>
                <a:ext cx="659253" cy="347501"/>
              </a:xfrm>
              <a:custGeom>
                <a:avLst/>
                <a:gdLst/>
                <a:ahLst/>
                <a:cxnLst/>
                <a:rect l="l" t="t" r="r" b="b"/>
                <a:pathLst>
                  <a:path w="659253" h="347501" extrusionOk="0">
                    <a:moveTo>
                      <a:pt x="194601" y="0"/>
                    </a:moveTo>
                    <a:cubicBezTo>
                      <a:pt x="232765" y="32538"/>
                      <a:pt x="282424" y="51587"/>
                      <a:pt x="336545" y="51587"/>
                    </a:cubicBezTo>
                    <a:cubicBezTo>
                      <a:pt x="388019" y="51587"/>
                      <a:pt x="435456" y="34356"/>
                      <a:pt x="472828" y="4657"/>
                    </a:cubicBezTo>
                    <a:cubicBezTo>
                      <a:pt x="583315" y="65446"/>
                      <a:pt x="659017" y="195929"/>
                      <a:pt x="659253" y="346805"/>
                    </a:cubicBezTo>
                    <a:lnTo>
                      <a:pt x="329603" y="347501"/>
                    </a:lnTo>
                    <a:lnTo>
                      <a:pt x="0" y="340954"/>
                    </a:lnTo>
                    <a:cubicBezTo>
                      <a:pt x="2256" y="188331"/>
                      <a:pt x="81449" y="58036"/>
                      <a:pt x="194601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rgbClr val="007DC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cxnSp>
          <p:nvCxnSpPr>
            <p:cNvPr id="16" name="Google Shape;145;g2c4c1c45c28_0_11">
              <a:extLst>
                <a:ext uri="{FF2B5EF4-FFF2-40B4-BE49-F238E27FC236}">
                  <a16:creationId xmlns:a16="http://schemas.microsoft.com/office/drawing/2014/main" id="{50583EE7-8A3E-41AE-C6ED-2E0F0A69969B}"/>
                </a:ext>
              </a:extLst>
            </p:cNvPr>
            <p:cNvCxnSpPr>
              <a:cxnSpLocks/>
              <a:stCxn id="14" idx="6"/>
              <a:endCxn id="9" idx="1"/>
            </p:cNvCxnSpPr>
            <p:nvPr/>
          </p:nvCxnSpPr>
          <p:spPr>
            <a:xfrm flipV="1">
              <a:off x="1261127" y="4625592"/>
              <a:ext cx="1173116" cy="415483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19" name="Google Shape;145;g2c4c1c45c28_0_11">
              <a:extLst>
                <a:ext uri="{FF2B5EF4-FFF2-40B4-BE49-F238E27FC236}">
                  <a16:creationId xmlns:a16="http://schemas.microsoft.com/office/drawing/2014/main" id="{AD9AB886-B177-B918-9A64-88A75D311710}"/>
                </a:ext>
              </a:extLst>
            </p:cNvPr>
            <p:cNvCxnSpPr>
              <a:cxnSpLocks/>
              <a:stCxn id="14" idx="6"/>
              <a:endCxn id="12" idx="1"/>
            </p:cNvCxnSpPr>
            <p:nvPr/>
          </p:nvCxnSpPr>
          <p:spPr>
            <a:xfrm>
              <a:off x="1261127" y="5041075"/>
              <a:ext cx="1087233" cy="774057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CAE9E15-71E7-FFF1-4049-F6843B976595}"/>
              </a:ext>
            </a:extLst>
          </p:cNvPr>
          <p:cNvGrpSpPr/>
          <p:nvPr/>
        </p:nvGrpSpPr>
        <p:grpSpPr>
          <a:xfrm>
            <a:off x="5258504" y="4432627"/>
            <a:ext cx="3347748" cy="314542"/>
            <a:chOff x="4421975" y="4468321"/>
            <a:chExt cx="3347748" cy="31454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08B8AFA-1B52-3E29-E6AE-A2D16A4308EC}"/>
                </a:ext>
              </a:extLst>
            </p:cNvPr>
            <p:cNvGrpSpPr/>
            <p:nvPr/>
          </p:nvGrpSpPr>
          <p:grpSpPr>
            <a:xfrm>
              <a:off x="4421975" y="4468321"/>
              <a:ext cx="3347748" cy="314542"/>
              <a:chOff x="4161480" y="4590561"/>
              <a:chExt cx="3347748" cy="314542"/>
            </a:xfrm>
          </p:grpSpPr>
          <p:sp>
            <p:nvSpPr>
              <p:cNvPr id="3" name="Rounded Rectangle 2">
                <a:extLst>
                  <a:ext uri="{FF2B5EF4-FFF2-40B4-BE49-F238E27FC236}">
                    <a16:creationId xmlns:a16="http://schemas.microsoft.com/office/drawing/2014/main" id="{E50B9D43-C8E3-D4DB-19D3-5E53DC840E8F}"/>
                  </a:ext>
                </a:extLst>
              </p:cNvPr>
              <p:cNvSpPr/>
              <p:nvPr/>
            </p:nvSpPr>
            <p:spPr>
              <a:xfrm>
                <a:off x="4161480" y="4590561"/>
                <a:ext cx="1042587" cy="302897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OM" b="1" dirty="0">
                    <a:solidFill>
                      <a:schemeClr val="bg1"/>
                    </a:solidFill>
                  </a:rPr>
                  <a:t>software</a:t>
                </a:r>
              </a:p>
            </p:txBody>
          </p:sp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CD48D5F1-B1CB-E47D-DFD5-C3AC2D500A31}"/>
                  </a:ext>
                </a:extLst>
              </p:cNvPr>
              <p:cNvSpPr/>
              <p:nvPr/>
            </p:nvSpPr>
            <p:spPr>
              <a:xfrm>
                <a:off x="6466641" y="4602206"/>
                <a:ext cx="1042587" cy="302897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OM" b="1" dirty="0">
                    <a:solidFill>
                      <a:schemeClr val="bg1"/>
                    </a:solidFill>
                  </a:rPr>
                  <a:t>systems</a:t>
                </a:r>
              </a:p>
            </p:txBody>
          </p:sp>
        </p:grp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4B66F867-27F5-DDF3-BD49-E4CA25B1DB68}"/>
                </a:ext>
              </a:extLst>
            </p:cNvPr>
            <p:cNvSpPr/>
            <p:nvPr/>
          </p:nvSpPr>
          <p:spPr>
            <a:xfrm>
              <a:off x="5508558" y="4479965"/>
              <a:ext cx="1174581" cy="30289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OM" b="1" dirty="0">
                  <a:solidFill>
                    <a:schemeClr val="bg1"/>
                  </a:solidFill>
                </a:rPr>
                <a:t>database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AD3F247-1D23-3797-7ECF-A11B0BD07E2B}"/>
              </a:ext>
            </a:extLst>
          </p:cNvPr>
          <p:cNvSpPr txBox="1"/>
          <p:nvPr/>
        </p:nvSpPr>
        <p:spPr>
          <a:xfrm>
            <a:off x="4486116" y="5138260"/>
            <a:ext cx="52601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extensive experience in managing relational </a:t>
            </a:r>
            <a:r>
              <a:rPr lang="en-US" dirty="0">
                <a:solidFill>
                  <a:schemeClr val="bg1"/>
                </a:solidFill>
                <a:highlight>
                  <a:srgbClr val="007DC2"/>
                </a:highlight>
              </a:rPr>
              <a:t>databases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a </a:t>
            </a:r>
            <a:r>
              <a:rPr lang="en-US" dirty="0">
                <a:solidFill>
                  <a:schemeClr val="bg1"/>
                </a:solidFill>
                <a:highlight>
                  <a:srgbClr val="007DC2"/>
                </a:highlight>
              </a:rPr>
              <a:t>software</a:t>
            </a:r>
            <a:r>
              <a:rPr lang="en-US" dirty="0"/>
              <a:t> engineer you will be responsible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implementation of efficient </a:t>
            </a:r>
            <a:r>
              <a:rPr lang="en-US" dirty="0">
                <a:solidFill>
                  <a:schemeClr val="bg1"/>
                </a:solidFill>
                <a:highlight>
                  <a:srgbClr val="007DC2"/>
                </a:highlight>
              </a:rPr>
              <a:t>systems</a:t>
            </a:r>
            <a:r>
              <a:rPr lang="en-US" dirty="0"/>
              <a:t> in the assembly line</a:t>
            </a:r>
            <a:endParaRPr lang="en-OM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3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16"/>
    </mc:Choice>
    <mc:Fallback xmlns="">
      <p:transition spd="slow" advTm="191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4c1c45c28_0_11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CD4AI Background</a:t>
            </a:r>
            <a:endParaRPr b="1" dirty="0"/>
          </a:p>
        </p:txBody>
      </p:sp>
      <p:sp>
        <p:nvSpPr>
          <p:cNvPr id="133" name="Google Shape;133;g2c4c1c45c28_0_11"/>
          <p:cNvSpPr txBox="1">
            <a:spLocks noGrp="1"/>
          </p:cNvSpPr>
          <p:nvPr>
            <p:ph type="body" idx="1"/>
          </p:nvPr>
        </p:nvSpPr>
        <p:spPr>
          <a:xfrm>
            <a:off x="334434" y="981076"/>
            <a:ext cx="11523000" cy="1280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It bridges the gap between unstructured datasets and annotated datasets by allowing users to annotate their own textual data using user-defined classes.</a:t>
            </a: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lang="en-US" sz="1600" dirty="0"/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US" sz="1600" b="1" dirty="0"/>
              <a:t>How does it work?</a:t>
            </a:r>
            <a:endParaRPr sz="1600" b="1" dirty="0"/>
          </a:p>
        </p:txBody>
      </p:sp>
      <p:sp>
        <p:nvSpPr>
          <p:cNvPr id="134" name="Google Shape;134;g2c4c1c45c28_0_11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35" name="Google Shape;135;g2c4c1c45c28_0_11"/>
          <p:cNvSpPr txBox="1">
            <a:spLocks noGrp="1"/>
          </p:cNvSpPr>
          <p:nvPr>
            <p:ph type="ftr" idx="11"/>
          </p:nvPr>
        </p:nvSpPr>
        <p:spPr>
          <a:xfrm>
            <a:off x="334349" y="657640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136" name="Google Shape;136;g2c4c1c45c28_0_11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grpSp>
        <p:nvGrpSpPr>
          <p:cNvPr id="139" name="Google Shape;139;g2c4c1c45c28_0_11"/>
          <p:cNvGrpSpPr/>
          <p:nvPr/>
        </p:nvGrpSpPr>
        <p:grpSpPr>
          <a:xfrm>
            <a:off x="839799" y="2946476"/>
            <a:ext cx="559904" cy="576047"/>
            <a:chOff x="572022" y="2923566"/>
            <a:chExt cx="659253" cy="707501"/>
          </a:xfrm>
          <a:solidFill>
            <a:srgbClr val="007DC2"/>
          </a:solidFill>
        </p:grpSpPr>
        <p:sp>
          <p:nvSpPr>
            <p:cNvPr id="140" name="Google Shape;140;g2c4c1c45c28_0_11"/>
            <p:cNvSpPr/>
            <p:nvPr/>
          </p:nvSpPr>
          <p:spPr>
            <a:xfrm>
              <a:off x="721628" y="2923566"/>
              <a:ext cx="360000" cy="360000"/>
            </a:xfrm>
            <a:prstGeom prst="ellipse">
              <a:avLst/>
            </a:pr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1" name="Google Shape;141;g2c4c1c45c28_0_11"/>
            <p:cNvSpPr/>
            <p:nvPr/>
          </p:nvSpPr>
          <p:spPr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 extrusionOk="0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25B9568-4957-C7D7-BAFC-313B0D4C09EA}"/>
              </a:ext>
            </a:extLst>
          </p:cNvPr>
          <p:cNvGrpSpPr/>
          <p:nvPr/>
        </p:nvGrpSpPr>
        <p:grpSpPr>
          <a:xfrm>
            <a:off x="2621810" y="2331514"/>
            <a:ext cx="746775" cy="811188"/>
            <a:chOff x="2583993" y="3142523"/>
            <a:chExt cx="746775" cy="811188"/>
          </a:xfrm>
        </p:grpSpPr>
        <p:sp>
          <p:nvSpPr>
            <p:cNvPr id="142" name="Google Shape;142;g2c4c1c45c28_0_11"/>
            <p:cNvSpPr/>
            <p:nvPr/>
          </p:nvSpPr>
          <p:spPr>
            <a:xfrm>
              <a:off x="2583993" y="3142523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3" name="Google Shape;143;g2c4c1c45c28_0_11"/>
            <p:cNvSpPr/>
            <p:nvPr/>
          </p:nvSpPr>
          <p:spPr>
            <a:xfrm>
              <a:off x="2667393" y="3271435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/>
            </a:p>
          </p:txBody>
        </p:sp>
        <p:sp>
          <p:nvSpPr>
            <p:cNvPr id="144" name="Google Shape;144;g2c4c1c45c28_0_11"/>
            <p:cNvSpPr/>
            <p:nvPr/>
          </p:nvSpPr>
          <p:spPr>
            <a:xfrm>
              <a:off x="2739468" y="3380411"/>
              <a:ext cx="591300" cy="5733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</a:t>
              </a:r>
              <a:endParaRPr dirty="0"/>
            </a:p>
          </p:txBody>
        </p:sp>
      </p:grpSp>
      <p:cxnSp>
        <p:nvCxnSpPr>
          <p:cNvPr id="145" name="Google Shape;145;g2c4c1c45c28_0_11"/>
          <p:cNvCxnSpPr>
            <a:stCxn id="140" idx="6"/>
            <a:endCxn id="143" idx="1"/>
          </p:cNvCxnSpPr>
          <p:nvPr/>
        </p:nvCxnSpPr>
        <p:spPr>
          <a:xfrm flipV="1">
            <a:off x="1272607" y="2747076"/>
            <a:ext cx="1432603" cy="345956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6" name="Google Shape;146;g2c4c1c45c28_0_11"/>
          <p:cNvSpPr txBox="1"/>
          <p:nvPr/>
        </p:nvSpPr>
        <p:spPr>
          <a:xfrm rot="20563748">
            <a:off x="1451080" y="2658394"/>
            <a:ext cx="857889" cy="277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upload</a:t>
            </a:r>
            <a:endParaRPr dirty="0"/>
          </a:p>
        </p:txBody>
      </p:sp>
      <p:sp>
        <p:nvSpPr>
          <p:cNvPr id="147" name="Google Shape;147;g2c4c1c45c28_0_11"/>
          <p:cNvSpPr/>
          <p:nvPr/>
        </p:nvSpPr>
        <p:spPr>
          <a:xfrm>
            <a:off x="3729516" y="2898204"/>
            <a:ext cx="19407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Keyword Extraction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8" name="Google Shape;148;g2c4c1c45c28_0_11"/>
          <p:cNvSpPr/>
          <p:nvPr/>
        </p:nvSpPr>
        <p:spPr>
          <a:xfrm>
            <a:off x="2604523" y="3411440"/>
            <a:ext cx="765615" cy="357000"/>
          </a:xfrm>
          <a:prstGeom prst="foldedCorner">
            <a:avLst>
              <a:gd name="adj" fmla="val 26500"/>
            </a:avLst>
          </a:prstGeom>
          <a:solidFill>
            <a:schemeClr val="accent4">
              <a:lumMod val="25000"/>
              <a:lumOff val="75000"/>
            </a:schemeClr>
          </a:solidFill>
          <a:ln w="9525" cap="flat" cmpd="sng">
            <a:solidFill>
              <a:srgbClr val="007D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Classes</a:t>
            </a:r>
            <a:endParaRPr/>
          </a:p>
        </p:txBody>
      </p:sp>
      <p:cxnSp>
        <p:nvCxnSpPr>
          <p:cNvPr id="149" name="Google Shape;149;g2c4c1c45c28_0_11"/>
          <p:cNvCxnSpPr>
            <a:cxnSpLocks/>
            <a:stCxn id="140" idx="6"/>
            <a:endCxn id="148" idx="1"/>
          </p:cNvCxnSpPr>
          <p:nvPr/>
        </p:nvCxnSpPr>
        <p:spPr>
          <a:xfrm>
            <a:off x="1272607" y="3093032"/>
            <a:ext cx="1331916" cy="496908"/>
          </a:xfrm>
          <a:prstGeom prst="straightConnector1">
            <a:avLst/>
          </a:prstGeom>
          <a:noFill/>
          <a:ln w="17125" cap="flat" cmpd="sng">
            <a:solidFill>
              <a:schemeClr val="dk1">
                <a:alpha val="498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50" name="Google Shape;150;g2c4c1c45c28_0_11"/>
          <p:cNvSpPr/>
          <p:nvPr/>
        </p:nvSpPr>
        <p:spPr>
          <a:xfrm>
            <a:off x="5670216" y="2898204"/>
            <a:ext cx="22749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Context Window Extraction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1" name="Google Shape;151;g2c4c1c45c28_0_11"/>
          <p:cNvSpPr/>
          <p:nvPr/>
        </p:nvSpPr>
        <p:spPr>
          <a:xfrm>
            <a:off x="7945116" y="2898204"/>
            <a:ext cx="2058600" cy="672600"/>
          </a:xfrm>
          <a:prstGeom prst="chevron">
            <a:avLst>
              <a:gd name="adj" fmla="val 21128"/>
            </a:avLst>
          </a:prstGeom>
          <a:solidFill>
            <a:schemeClr val="accent5">
              <a:lumMod val="40000"/>
              <a:lumOff val="60000"/>
            </a:schemeClr>
          </a:solidFill>
          <a:ln w="38100" cap="flat" cmpd="sng">
            <a:solidFill>
              <a:schemeClr val="bg2">
                <a:lumMod val="90000"/>
                <a:lumOff val="1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Extrapolation</a:t>
            </a:r>
            <a:endParaRPr b="1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43310E-2E9F-338F-DA7D-D5E42E022663}"/>
              </a:ext>
            </a:extLst>
          </p:cNvPr>
          <p:cNvGrpSpPr/>
          <p:nvPr/>
        </p:nvGrpSpPr>
        <p:grpSpPr>
          <a:xfrm>
            <a:off x="10444191" y="2874204"/>
            <a:ext cx="735950" cy="876925"/>
            <a:chOff x="10379825" y="3942425"/>
            <a:chExt cx="735950" cy="876925"/>
          </a:xfrm>
        </p:grpSpPr>
        <p:sp>
          <p:nvSpPr>
            <p:cNvPr id="152" name="Google Shape;152;g2c4c1c45c28_0_11"/>
            <p:cNvSpPr/>
            <p:nvPr/>
          </p:nvSpPr>
          <p:spPr>
            <a:xfrm>
              <a:off x="10379825" y="3942425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3" name="Google Shape;153;g2c4c1c45c28_0_11"/>
            <p:cNvSpPr/>
            <p:nvPr/>
          </p:nvSpPr>
          <p:spPr>
            <a:xfrm>
              <a:off x="10436550" y="401470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4" name="Google Shape;154;g2c4c1c45c28_0_11"/>
            <p:cNvSpPr/>
            <p:nvPr/>
          </p:nvSpPr>
          <p:spPr>
            <a:xfrm>
              <a:off x="10524475" y="4098750"/>
              <a:ext cx="591300" cy="720600"/>
            </a:xfrm>
            <a:prstGeom prst="foldedCorner">
              <a:avLst>
                <a:gd name="adj" fmla="val 26500"/>
              </a:avLst>
            </a:prstGeom>
            <a:solidFill>
              <a:schemeClr val="accent4">
                <a:lumMod val="25000"/>
                <a:lumOff val="75000"/>
              </a:schemeClr>
            </a:solidFill>
            <a:ln w="9525" cap="flat" cmpd="sng">
              <a:solidFill>
                <a:srgbClr val="007D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0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Text 1</a:t>
              </a:r>
              <a:endParaRPr sz="11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55" name="Google Shape;155;g2c4c1c45c28_0_11"/>
          <p:cNvSpPr txBox="1"/>
          <p:nvPr/>
        </p:nvSpPr>
        <p:spPr>
          <a:xfrm rot="1200173">
            <a:off x="1495250" y="3341493"/>
            <a:ext cx="857686" cy="276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define</a:t>
            </a:r>
            <a:endParaRPr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B4BD4B-7B43-DE3B-1F5D-A2820F263AE7}"/>
              </a:ext>
            </a:extLst>
          </p:cNvPr>
          <p:cNvGrpSpPr/>
          <p:nvPr/>
        </p:nvGrpSpPr>
        <p:grpSpPr>
          <a:xfrm>
            <a:off x="638418" y="4811325"/>
            <a:ext cx="1268378" cy="911982"/>
            <a:chOff x="2366671" y="4292428"/>
            <a:chExt cx="1268378" cy="911982"/>
          </a:xfrm>
        </p:grpSpPr>
        <p:pic>
          <p:nvPicPr>
            <p:cNvPr id="9" name="Picture 8" descr="A blue and black file format&#10;&#10;Description automatically generated">
              <a:extLst>
                <a:ext uri="{FF2B5EF4-FFF2-40B4-BE49-F238E27FC236}">
                  <a16:creationId xmlns:a16="http://schemas.microsoft.com/office/drawing/2014/main" id="{494A3EC0-82FD-F477-D510-96A30C474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57818" y="4292428"/>
              <a:ext cx="605795" cy="60579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7324A69-AE1E-4BF1-116A-AFD56059654E}"/>
                </a:ext>
              </a:extLst>
            </p:cNvPr>
            <p:cNvSpPr txBox="1"/>
            <p:nvPr/>
          </p:nvSpPr>
          <p:spPr>
            <a:xfrm>
              <a:off x="2366671" y="4942800"/>
              <a:ext cx="126837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OM" sz="1050" b="1" dirty="0"/>
                <a:t>Job Descriptions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48A3C45-ABF7-CADF-7D76-4D2D40F5CAC6}"/>
              </a:ext>
            </a:extLst>
          </p:cNvPr>
          <p:cNvGrpSpPr/>
          <p:nvPr/>
        </p:nvGrpSpPr>
        <p:grpSpPr>
          <a:xfrm>
            <a:off x="2374427" y="4241807"/>
            <a:ext cx="7050280" cy="1744830"/>
            <a:chOff x="1615156" y="4136970"/>
            <a:chExt cx="7050280" cy="174483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F148A02-A0FD-F094-B252-502424EF0F36}"/>
                </a:ext>
              </a:extLst>
            </p:cNvPr>
            <p:cNvGrpSpPr/>
            <p:nvPr/>
          </p:nvGrpSpPr>
          <p:grpSpPr>
            <a:xfrm>
              <a:off x="1648292" y="4136970"/>
              <a:ext cx="6727260" cy="523220"/>
              <a:chOff x="1998669" y="4198756"/>
              <a:chExt cx="6727260" cy="523220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4D0F810-C5B8-3E02-E08B-7EDA52D08BD2}"/>
                  </a:ext>
                </a:extLst>
              </p:cNvPr>
              <p:cNvSpPr txBox="1"/>
              <p:nvPr/>
            </p:nvSpPr>
            <p:spPr>
              <a:xfrm>
                <a:off x="1998669" y="4317812"/>
                <a:ext cx="1331915" cy="307777"/>
              </a:xfrm>
              <a:prstGeom prst="rect">
                <a:avLst/>
              </a:prstGeom>
              <a:solidFill>
                <a:srgbClr val="007DC2"/>
              </a:solidFill>
              <a:ln>
                <a:solidFill>
                  <a:srgbClr val="007DC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OM" dirty="0">
                    <a:ln w="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IT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AD3F247-1D23-3797-7ECF-A11B0BD07E2B}"/>
                  </a:ext>
                </a:extLst>
              </p:cNvPr>
              <p:cNvSpPr txBox="1"/>
              <p:nvPr/>
            </p:nvSpPr>
            <p:spPr>
              <a:xfrm>
                <a:off x="3465768" y="4198756"/>
                <a:ext cx="52601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extensive experience in managing relational </a:t>
                </a:r>
                <a:r>
                  <a:rPr lang="en-US" dirty="0">
                    <a:solidFill>
                      <a:schemeClr val="bg1"/>
                    </a:solidFill>
                    <a:highlight>
                      <a:srgbClr val="007DC2"/>
                    </a:highlight>
                  </a:rPr>
                  <a:t>databases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As a </a:t>
                </a:r>
                <a:r>
                  <a:rPr lang="en-US" dirty="0">
                    <a:solidFill>
                      <a:schemeClr val="bg1"/>
                    </a:solidFill>
                    <a:highlight>
                      <a:srgbClr val="007DC2"/>
                    </a:highlight>
                  </a:rPr>
                  <a:t>software</a:t>
                </a:r>
                <a:r>
                  <a:rPr lang="en-US" dirty="0"/>
                  <a:t> engineer you will be responsible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9E52716-BC85-D480-3EB3-6C70611C8CBA}"/>
                </a:ext>
              </a:extLst>
            </p:cNvPr>
            <p:cNvGrpSpPr/>
            <p:nvPr/>
          </p:nvGrpSpPr>
          <p:grpSpPr>
            <a:xfrm>
              <a:off x="1615156" y="4760362"/>
              <a:ext cx="6760396" cy="523220"/>
              <a:chOff x="1965533" y="4198756"/>
              <a:chExt cx="6760396" cy="52322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36669DF-D889-CE17-17AF-25C7EA167AA6}"/>
                  </a:ext>
                </a:extLst>
              </p:cNvPr>
              <p:cNvSpPr txBox="1"/>
              <p:nvPr/>
            </p:nvSpPr>
            <p:spPr>
              <a:xfrm>
                <a:off x="1965533" y="4317812"/>
                <a:ext cx="1365052" cy="307777"/>
              </a:xfrm>
              <a:prstGeom prst="rect">
                <a:avLst/>
              </a:prstGeom>
              <a:solidFill>
                <a:srgbClr val="007DC2"/>
              </a:solidFill>
              <a:ln>
                <a:solidFill>
                  <a:srgbClr val="007DC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OM" dirty="0">
                    <a:ln w="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Healthcare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CC8849E-C1E2-A2C4-238C-EECE6CDD014E}"/>
                  </a:ext>
                </a:extLst>
              </p:cNvPr>
              <p:cNvSpPr txBox="1"/>
              <p:nvPr/>
            </p:nvSpPr>
            <p:spPr>
              <a:xfrm>
                <a:off x="3465768" y="4198756"/>
                <a:ext cx="52601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administering </a:t>
                </a:r>
                <a:r>
                  <a:rPr lang="en-US" dirty="0">
                    <a:solidFill>
                      <a:schemeClr val="bg1"/>
                    </a:solidFill>
                    <a:highlight>
                      <a:srgbClr val="007DC2"/>
                    </a:highlight>
                  </a:rPr>
                  <a:t>medications</a:t>
                </a:r>
                <a:r>
                  <a:rPr lang="en-US" dirty="0"/>
                  <a:t>, monitoring vital signs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conducting </a:t>
                </a:r>
                <a:r>
                  <a:rPr lang="en-US" dirty="0">
                    <a:solidFill>
                      <a:schemeClr val="bg1"/>
                    </a:solidFill>
                    <a:highlight>
                      <a:srgbClr val="007DC2"/>
                    </a:highlight>
                  </a:rPr>
                  <a:t>clinical</a:t>
                </a:r>
                <a:r>
                  <a:rPr lang="en-US" dirty="0"/>
                  <a:t> trials, analyzing data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62E140E-2967-666C-A277-1C9B1ED75DEE}"/>
                </a:ext>
              </a:extLst>
            </p:cNvPr>
            <p:cNvGrpSpPr/>
            <p:nvPr/>
          </p:nvGrpSpPr>
          <p:grpSpPr>
            <a:xfrm>
              <a:off x="1615156" y="5358580"/>
              <a:ext cx="7050280" cy="523220"/>
              <a:chOff x="1965533" y="4198756"/>
              <a:chExt cx="7050280" cy="523220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02701B2-1ECF-4C15-C353-E442AACA35FE}"/>
                  </a:ext>
                </a:extLst>
              </p:cNvPr>
              <p:cNvSpPr txBox="1"/>
              <p:nvPr/>
            </p:nvSpPr>
            <p:spPr>
              <a:xfrm>
                <a:off x="1965533" y="4317812"/>
                <a:ext cx="1365052" cy="307777"/>
              </a:xfrm>
              <a:prstGeom prst="rect">
                <a:avLst/>
              </a:prstGeom>
              <a:solidFill>
                <a:srgbClr val="007DC2"/>
              </a:solidFill>
              <a:ln>
                <a:solidFill>
                  <a:srgbClr val="007DC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Construction</a:t>
                </a:r>
                <a:endParaRPr lang="en-OM" b="1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22BAD65-1D7A-DE70-5404-9C45689C9B82}"/>
                  </a:ext>
                </a:extLst>
              </p:cNvPr>
              <p:cNvSpPr txBox="1"/>
              <p:nvPr/>
            </p:nvSpPr>
            <p:spPr>
              <a:xfrm>
                <a:off x="3465768" y="4198756"/>
                <a:ext cx="55500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overseeing daily </a:t>
                </a:r>
                <a:r>
                  <a:rPr lang="en-US" dirty="0">
                    <a:solidFill>
                      <a:schemeClr val="bg1"/>
                    </a:solidFill>
                    <a:highlight>
                      <a:srgbClr val="007DC2"/>
                    </a:highlight>
                  </a:rPr>
                  <a:t>construction</a:t>
                </a:r>
                <a:r>
                  <a:rPr lang="en-US" dirty="0"/>
                  <a:t> activities, ensuring safety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designs and plans infrastructure </a:t>
                </a:r>
                <a:r>
                  <a:rPr lang="en-US" dirty="0">
                    <a:solidFill>
                      <a:schemeClr val="bg1"/>
                    </a:solidFill>
                    <a:highlight>
                      <a:srgbClr val="007DC2"/>
                    </a:highlight>
                  </a:rPr>
                  <a:t>projects</a:t>
                </a:r>
              </a:p>
            </p:txBody>
          </p:sp>
        </p:grpSp>
      </p:grpSp>
      <p:sp>
        <p:nvSpPr>
          <p:cNvPr id="31" name="Google Shape;154;g2c4c1c45c28_0_11">
            <a:extLst>
              <a:ext uri="{FF2B5EF4-FFF2-40B4-BE49-F238E27FC236}">
                <a16:creationId xmlns:a16="http://schemas.microsoft.com/office/drawing/2014/main" id="{026E5760-E550-91FB-BA0F-058869F2AA2E}"/>
              </a:ext>
            </a:extLst>
          </p:cNvPr>
          <p:cNvSpPr/>
          <p:nvPr/>
        </p:nvSpPr>
        <p:spPr>
          <a:xfrm>
            <a:off x="10105652" y="4273705"/>
            <a:ext cx="1268377" cy="1545734"/>
          </a:xfrm>
          <a:prstGeom prst="foldedCorner">
            <a:avLst>
              <a:gd name="adj" fmla="val 26500"/>
            </a:avLst>
          </a:prstGeom>
          <a:solidFill>
            <a:schemeClr val="accent4">
              <a:lumMod val="25000"/>
              <a:lumOff val="75000"/>
            </a:schemeClr>
          </a:solidFill>
          <a:ln w="9525" cap="flat" cmpd="sng">
            <a:solidFill>
              <a:srgbClr val="007DC2"/>
            </a:solidFill>
            <a:prstDash val="solid"/>
            <a:round/>
            <a:headEnd type="none" w="sm" len="sm"/>
            <a:tailEnd type="none" w="sm" len="sm"/>
          </a:ln>
          <a:effectLst>
            <a:softEdge rad="12700"/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>
              <a:solidFill>
                <a:schemeClr val="bg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Job Desc 1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 b="1" dirty="0">
              <a:solidFill>
                <a:schemeClr val="bg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Job Desc 2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>
              <a:solidFill>
                <a:schemeClr val="bg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Job Desc 3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E0D60A8-1CD7-ED2E-4D3F-3211F0A62022}"/>
              </a:ext>
            </a:extLst>
          </p:cNvPr>
          <p:cNvGrpSpPr/>
          <p:nvPr/>
        </p:nvGrpSpPr>
        <p:grpSpPr>
          <a:xfrm>
            <a:off x="7414836" y="4368416"/>
            <a:ext cx="2865755" cy="1260386"/>
            <a:chOff x="7414836" y="4368416"/>
            <a:chExt cx="2865755" cy="1260386"/>
          </a:xfrm>
        </p:grpSpPr>
        <p:cxnSp>
          <p:nvCxnSpPr>
            <p:cNvPr id="35" name="Google Shape;145;g2c4c1c45c28_0_11">
              <a:extLst>
                <a:ext uri="{FF2B5EF4-FFF2-40B4-BE49-F238E27FC236}">
                  <a16:creationId xmlns:a16="http://schemas.microsoft.com/office/drawing/2014/main" id="{3EE962E0-5F1E-B37F-530A-BD622494DC5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97069" y="4368416"/>
              <a:ext cx="1683522" cy="286306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39" name="Google Shape;145;g2c4c1c45c28_0_11">
              <a:extLst>
                <a:ext uri="{FF2B5EF4-FFF2-40B4-BE49-F238E27FC236}">
                  <a16:creationId xmlns:a16="http://schemas.microsoft.com/office/drawing/2014/main" id="{751CD3D3-80AA-D056-9FB4-EEB5DDEE91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4836" y="4991492"/>
              <a:ext cx="2865755" cy="300540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43" name="Google Shape;145;g2c4c1c45c28_0_11">
              <a:extLst>
                <a:ext uri="{FF2B5EF4-FFF2-40B4-BE49-F238E27FC236}">
                  <a16:creationId xmlns:a16="http://schemas.microsoft.com/office/drawing/2014/main" id="{044946A6-A648-F92F-5DBE-E29CC0E642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33535" y="5286343"/>
              <a:ext cx="1647056" cy="342459"/>
            </a:xfrm>
            <a:prstGeom prst="straightConnector1">
              <a:avLst/>
            </a:prstGeom>
            <a:noFill/>
            <a:ln w="17125" cap="flat" cmpd="sng">
              <a:solidFill>
                <a:schemeClr val="dk1">
                  <a:alpha val="498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9297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86"/>
    </mc:Choice>
    <mc:Fallback xmlns="">
      <p:transition spd="slow" advTm="203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c4c1c45c28_0_40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Problem Statement - Efficiency Issues</a:t>
            </a:r>
            <a:endParaRPr b="1" dirty="0"/>
          </a:p>
        </p:txBody>
      </p:sp>
      <p:sp>
        <p:nvSpPr>
          <p:cNvPr id="162" name="Google Shape;162;g2c4c1c45c28_0_40"/>
          <p:cNvSpPr txBox="1">
            <a:spLocks noGrp="1"/>
          </p:cNvSpPr>
          <p:nvPr>
            <p:ph type="body" idx="1"/>
          </p:nvPr>
        </p:nvSpPr>
        <p:spPr>
          <a:xfrm>
            <a:off x="334425" y="981075"/>
            <a:ext cx="11523000" cy="973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016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sz="1600" b="1" dirty="0"/>
              <a:t>1. Poor Efficiency:</a:t>
            </a:r>
            <a:endParaRPr sz="1600" b="1" dirty="0"/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○"/>
            </a:pPr>
            <a:r>
              <a:rPr lang="en-US" sz="1600" dirty="0"/>
              <a:t>Current processing times are not optimal, significantly impacting productivity.</a:t>
            </a:r>
          </a:p>
          <a:p>
            <a:pPr marL="558800" lvl="1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dirty="0"/>
          </a:p>
          <a:p>
            <a:pPr marL="558800" lvl="1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dirty="0">
              <a:solidFill>
                <a:srgbClr val="007DC2"/>
              </a:solidFill>
            </a:endParaRPr>
          </a:p>
        </p:txBody>
      </p:sp>
      <p:sp>
        <p:nvSpPr>
          <p:cNvPr id="163" name="Google Shape;163;g2c4c1c45c28_0_40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64" name="Google Shape;164;g2c4c1c45c28_0_40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240602 Majd Alkayyal</a:t>
            </a:r>
            <a:endParaRPr/>
          </a:p>
        </p:txBody>
      </p:sp>
      <p:sp>
        <p:nvSpPr>
          <p:cNvPr id="165" name="Google Shape;165;g2c4c1c45c28_0_40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ADB0A3-0CB5-7B4D-F12C-C8011420A527}"/>
              </a:ext>
            </a:extLst>
          </p:cNvPr>
          <p:cNvSpPr txBox="1"/>
          <p:nvPr/>
        </p:nvSpPr>
        <p:spPr>
          <a:xfrm>
            <a:off x="502023" y="5285120"/>
            <a:ext cx="113556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RQ1. </a:t>
            </a:r>
          </a:p>
          <a:p>
            <a:endParaRPr lang="en-US" sz="1600">
              <a:highlight>
                <a:schemeClr val="lt1"/>
              </a:highlight>
            </a:endParaRPr>
          </a:p>
          <a:p>
            <a:r>
              <a:rPr lang="en-US" sz="1600">
                <a:highlight>
                  <a:schemeClr val="lt1"/>
                </a:highlight>
              </a:rPr>
              <a:t>How can tasks typically require GPU resources to be optimized to enhance the scalability and efficiency of processing large datasets on any system? </a:t>
            </a:r>
            <a:endParaRPr lang="en-US" sz="160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6504056-54DF-4AFC-2B56-B79A528710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9438677"/>
              </p:ext>
            </p:extLst>
          </p:nvPr>
        </p:nvGraphicFramePr>
        <p:xfrm>
          <a:off x="893461" y="2031525"/>
          <a:ext cx="5286376" cy="3176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3ECE7FE-35FE-9800-BC5F-62E880268701}"/>
              </a:ext>
            </a:extLst>
          </p:cNvPr>
          <p:cNvSpPr txBox="1"/>
          <p:nvPr/>
        </p:nvSpPr>
        <p:spPr>
          <a:xfrm>
            <a:off x="6986891" y="2951946"/>
            <a:ext cx="3933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Keyword Extraction (20 classes):</a:t>
            </a:r>
          </a:p>
          <a:p>
            <a:endParaRPr lang="en-US"/>
          </a:p>
          <a:p>
            <a:r>
              <a:rPr lang="en-US"/>
              <a:t>T_CPU = 16.6 * 20 = </a:t>
            </a:r>
            <a:r>
              <a:rPr lang="en-US" b="1"/>
              <a:t>13.8 days</a:t>
            </a:r>
          </a:p>
          <a:p>
            <a:r>
              <a:rPr lang="en-US"/>
              <a:t>T_GPU = 5.8 * 20 = </a:t>
            </a:r>
            <a:r>
              <a:rPr lang="en-US" b="1"/>
              <a:t>4.8 days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94"/>
    </mc:Choice>
    <mc:Fallback xmlns="">
      <p:transition spd="slow" advTm="781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Graphic spid="2" grpId="0">
        <p:bldAsOne/>
      </p:bldGraphic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c4c1c45c28_0_62"/>
          <p:cNvSpPr txBox="1">
            <a:spLocks noGrp="1"/>
          </p:cNvSpPr>
          <p:nvPr>
            <p:ph type="title"/>
          </p:nvPr>
        </p:nvSpPr>
        <p:spPr>
          <a:xfrm>
            <a:off x="334437" y="44452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Analysis of Keyword Extraction Issues</a:t>
            </a:r>
            <a:endParaRPr b="1" dirty="0"/>
          </a:p>
        </p:txBody>
      </p:sp>
      <p:sp>
        <p:nvSpPr>
          <p:cNvPr id="187" name="Google Shape;187;g2c4c1c45c28_0_62"/>
          <p:cNvSpPr txBox="1">
            <a:spLocks noGrp="1"/>
          </p:cNvSpPr>
          <p:nvPr>
            <p:ph type="dt" idx="10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lang="en-US"/>
              <a:t>© sebis</a:t>
            </a:r>
            <a:endParaRPr/>
          </a:p>
        </p:txBody>
      </p:sp>
      <p:sp>
        <p:nvSpPr>
          <p:cNvPr id="188" name="Google Shape;188;g2c4c1c45c28_0_62"/>
          <p:cNvSpPr txBox="1">
            <a:spLocks noGrp="1"/>
          </p:cNvSpPr>
          <p:nvPr>
            <p:ph type="ftr" idx="11"/>
          </p:nvPr>
        </p:nvSpPr>
        <p:spPr>
          <a:xfrm>
            <a:off x="332903" y="6569076"/>
            <a:ext cx="57615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240603 Majd Alkayyal</a:t>
            </a:r>
            <a:endParaRPr/>
          </a:p>
        </p:txBody>
      </p:sp>
      <p:sp>
        <p:nvSpPr>
          <p:cNvPr id="189" name="Google Shape;189;g2c4c1c45c28_0_62"/>
          <p:cNvSpPr txBox="1">
            <a:spLocks noGrp="1"/>
          </p:cNvSpPr>
          <p:nvPr>
            <p:ph type="sldNum" idx="12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EC8B1C-A6E2-8FBC-7999-DD8BCD675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340" y="1186527"/>
            <a:ext cx="11079844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600" b="1" dirty="0">
                <a:solidFill>
                  <a:schemeClr val="tx1"/>
                </a:solidFill>
                <a:latin typeface="Arial" panose="020B0604020202020204" pitchFamily="34" charset="0"/>
              </a:rPr>
              <a:t>Keyword Extraction Issues: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 sz="16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1600" dirty="0"/>
              <a:t>No GPU support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A lot of not needed checks and unused calculations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chemeClr val="tx1"/>
                </a:solidFill>
                <a:latin typeface="Arial" panose="020B0604020202020204" pitchFamily="34" charset="0"/>
              </a:rPr>
              <a:t>Sequential &amp; Redundant Data Processing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600" b="1" dirty="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[For each doc =&gt; seeds embeddings, candidates embeddings, similarity scores =&gt; mean/</a:t>
            </a:r>
            <a:r>
              <a:rPr lang="en-US" alt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max</a:t>
            </a:r>
            <a:r>
              <a:rPr lang="en-US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 sim score ] </a:t>
            </a:r>
            <a:r>
              <a:rPr lang="en-US" altLang="en-US" sz="1600" b="1" dirty="0">
                <a:solidFill>
                  <a:srgbClr val="007DC2"/>
                </a:solidFill>
                <a:latin typeface="Arial" panose="020B0604020202020204" pitchFamily="34" charset="0"/>
              </a:rPr>
              <a:t>x2</a:t>
            </a:r>
          </a:p>
          <a:p>
            <a:pPr marL="457200"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altLang="en-US" sz="16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705ED94-F161-629A-A790-55BC346765F1}"/>
              </a:ext>
            </a:extLst>
          </p:cNvPr>
          <p:cNvGrpSpPr/>
          <p:nvPr/>
        </p:nvGrpSpPr>
        <p:grpSpPr>
          <a:xfrm>
            <a:off x="5295552" y="4313325"/>
            <a:ext cx="5906280" cy="526330"/>
            <a:chOff x="5295552" y="4313325"/>
            <a:chExt cx="5906280" cy="52633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ADB5B8-25D4-857F-7BBC-3159D32FE692}"/>
                </a:ext>
              </a:extLst>
            </p:cNvPr>
            <p:cNvSpPr txBox="1"/>
            <p:nvPr/>
          </p:nvSpPr>
          <p:spPr>
            <a:xfrm>
              <a:off x="8085406" y="4316435"/>
              <a:ext cx="31164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OM" dirty="0"/>
                <a:t>(‘candidate1’, </a:t>
              </a:r>
              <a:r>
                <a:rPr lang="en-OM" b="1" dirty="0"/>
                <a:t>max</a:t>
              </a:r>
              <a:r>
                <a:rPr lang="en-OM" dirty="0"/>
                <a:t> [0.3, 0.4,0.1] )</a:t>
              </a:r>
            </a:p>
            <a:p>
              <a:pPr algn="ctr"/>
              <a:r>
                <a:rPr lang="en-OM" dirty="0"/>
                <a:t>…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4BCCB6B-B78E-88DC-0848-E6BE0073D46C}"/>
                </a:ext>
              </a:extLst>
            </p:cNvPr>
            <p:cNvSpPr txBox="1"/>
            <p:nvPr/>
          </p:nvSpPr>
          <p:spPr>
            <a:xfrm>
              <a:off x="5295552" y="4313325"/>
              <a:ext cx="31164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OM" dirty="0"/>
                <a:t>(‘candidate1’, </a:t>
              </a:r>
              <a:r>
                <a:rPr lang="en-OM" b="1" dirty="0"/>
                <a:t>mean</a:t>
              </a:r>
              <a:r>
                <a:rPr lang="en-OM" dirty="0"/>
                <a:t> [0.3, 0.4,0.1] )</a:t>
              </a:r>
            </a:p>
            <a:p>
              <a:pPr algn="ctr"/>
              <a:r>
                <a:rPr lang="en-OM" dirty="0"/>
                <a:t>…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A8F7D37-932F-6085-B3F5-E79C6FB878FA}"/>
              </a:ext>
            </a:extLst>
          </p:cNvPr>
          <p:cNvGrpSpPr/>
          <p:nvPr/>
        </p:nvGrpSpPr>
        <p:grpSpPr>
          <a:xfrm>
            <a:off x="1240971" y="3939523"/>
            <a:ext cx="4097266" cy="1772591"/>
            <a:chOff x="1240971" y="3939523"/>
            <a:chExt cx="4097266" cy="177259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B34A7F7-3F82-991C-26E0-226F7DAB960C}"/>
                </a:ext>
              </a:extLst>
            </p:cNvPr>
            <p:cNvGrpSpPr/>
            <p:nvPr/>
          </p:nvGrpSpPr>
          <p:grpSpPr>
            <a:xfrm>
              <a:off x="1240971" y="4162547"/>
              <a:ext cx="4097266" cy="1549567"/>
              <a:chOff x="2146041" y="3997973"/>
              <a:chExt cx="4097266" cy="1549567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898A3D2-8BE9-234B-18B6-767F6DFC56D6}"/>
                  </a:ext>
                </a:extLst>
              </p:cNvPr>
              <p:cNvSpPr txBox="1"/>
              <p:nvPr/>
            </p:nvSpPr>
            <p:spPr>
              <a:xfrm>
                <a:off x="2146041" y="4162546"/>
                <a:ext cx="123164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</a:t>
                </a:r>
                <a:r>
                  <a:rPr lang="en-OM" dirty="0"/>
                  <a:t>andidate1</a:t>
                </a:r>
              </a:p>
              <a:p>
                <a:r>
                  <a:rPr lang="en-US" dirty="0"/>
                  <a:t>c</a:t>
                </a:r>
                <a:r>
                  <a:rPr lang="en-OM" dirty="0"/>
                  <a:t>andidate2</a:t>
                </a:r>
              </a:p>
              <a:p>
                <a:r>
                  <a:rPr lang="en-US" dirty="0"/>
                  <a:t>c</a:t>
                </a:r>
                <a:r>
                  <a:rPr lang="en-OM" dirty="0"/>
                  <a:t>andidate3</a:t>
                </a:r>
              </a:p>
              <a:p>
                <a:r>
                  <a:rPr lang="en-OM" dirty="0"/>
                  <a:t>…</a:t>
                </a: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921EFCB-3AA1-E1AA-7CA9-5F547E26E247}"/>
                  </a:ext>
                </a:extLst>
              </p:cNvPr>
              <p:cNvSpPr txBox="1"/>
              <p:nvPr/>
            </p:nvSpPr>
            <p:spPr>
              <a:xfrm>
                <a:off x="5011666" y="4162545"/>
                <a:ext cx="1231641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seed</a:t>
                </a:r>
                <a:r>
                  <a:rPr lang="en-OM" dirty="0"/>
                  <a:t>1</a:t>
                </a:r>
              </a:p>
              <a:p>
                <a:endParaRPr lang="en-OM" dirty="0"/>
              </a:p>
              <a:p>
                <a:r>
                  <a:rPr lang="en-US" dirty="0"/>
                  <a:t>seed</a:t>
                </a:r>
                <a:r>
                  <a:rPr lang="en-OM" dirty="0"/>
                  <a:t>2</a:t>
                </a:r>
              </a:p>
              <a:p>
                <a:endParaRPr lang="en-US" dirty="0"/>
              </a:p>
              <a:p>
                <a:r>
                  <a:rPr lang="en-US" dirty="0"/>
                  <a:t>seed</a:t>
                </a:r>
                <a:r>
                  <a:rPr lang="en-OM" dirty="0"/>
                  <a:t>3</a:t>
                </a:r>
              </a:p>
              <a:p>
                <a:r>
                  <a:rPr lang="en-OM" dirty="0"/>
                  <a:t>…</a:t>
                </a:r>
              </a:p>
            </p:txBody>
          </p:sp>
          <p:cxnSp>
            <p:nvCxnSpPr>
              <p:cNvPr id="5" name="Google Shape;145;g2c4c1c45c28_0_11">
                <a:extLst>
                  <a:ext uri="{FF2B5EF4-FFF2-40B4-BE49-F238E27FC236}">
                    <a16:creationId xmlns:a16="http://schemas.microsoft.com/office/drawing/2014/main" id="{28062A83-3A94-8850-0B33-C71BCBC9C5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5755" y="4338735"/>
                <a:ext cx="1885911" cy="0"/>
              </a:xfrm>
              <a:prstGeom prst="straightConnector1">
                <a:avLst/>
              </a:prstGeom>
              <a:noFill/>
              <a:ln w="17125" cap="flat" cmpd="sng">
                <a:solidFill>
                  <a:schemeClr val="dk1">
                    <a:alpha val="49800"/>
                  </a:schemeClr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  <p:cxnSp>
            <p:nvCxnSpPr>
              <p:cNvPr id="8" name="Google Shape;145;g2c4c1c45c28_0_11">
                <a:extLst>
                  <a:ext uri="{FF2B5EF4-FFF2-40B4-BE49-F238E27FC236}">
                    <a16:creationId xmlns:a16="http://schemas.microsoft.com/office/drawing/2014/main" id="{B87B25B7-79D5-1E5A-5CE3-77A89ABB0D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5755" y="4338735"/>
                <a:ext cx="1885911" cy="421474"/>
              </a:xfrm>
              <a:prstGeom prst="straightConnector1">
                <a:avLst/>
              </a:prstGeom>
              <a:noFill/>
              <a:ln w="17125" cap="flat" cmpd="sng">
                <a:solidFill>
                  <a:schemeClr val="dk1">
                    <a:alpha val="49800"/>
                  </a:schemeClr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  <p:cxnSp>
            <p:nvCxnSpPr>
              <p:cNvPr id="11" name="Google Shape;145;g2c4c1c45c28_0_11">
                <a:extLst>
                  <a:ext uri="{FF2B5EF4-FFF2-40B4-BE49-F238E27FC236}">
                    <a16:creationId xmlns:a16="http://schemas.microsoft.com/office/drawing/2014/main" id="{16349546-3EBE-6E2E-D255-5BE1ABBE54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5755" y="4338734"/>
                <a:ext cx="1885911" cy="868045"/>
              </a:xfrm>
              <a:prstGeom prst="straightConnector1">
                <a:avLst/>
              </a:prstGeom>
              <a:noFill/>
              <a:ln w="17125" cap="flat" cmpd="sng">
                <a:solidFill>
                  <a:schemeClr val="dk1">
                    <a:alpha val="49800"/>
                  </a:schemeClr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0405005-14CA-EE51-F7C2-498ABA76824A}"/>
                  </a:ext>
                </a:extLst>
              </p:cNvPr>
              <p:cNvSpPr txBox="1"/>
              <p:nvPr/>
            </p:nvSpPr>
            <p:spPr>
              <a:xfrm>
                <a:off x="4489715" y="3997973"/>
                <a:ext cx="5219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OM" dirty="0"/>
                  <a:t>0.3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8170A83-1E19-8BF0-1421-4BC223DE495C}"/>
                  </a:ext>
                </a:extLst>
              </p:cNvPr>
              <p:cNvSpPr txBox="1"/>
              <p:nvPr/>
            </p:nvSpPr>
            <p:spPr>
              <a:xfrm>
                <a:off x="4489715" y="4407871"/>
                <a:ext cx="5219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OM" dirty="0"/>
                  <a:t>0.4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2AD86F2-EFB3-88FF-A586-7F4F3F05EDA9}"/>
                  </a:ext>
                </a:extLst>
              </p:cNvPr>
              <p:cNvSpPr txBox="1"/>
              <p:nvPr/>
            </p:nvSpPr>
            <p:spPr>
              <a:xfrm>
                <a:off x="4489715" y="4772756"/>
                <a:ext cx="5219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OM" dirty="0"/>
                  <a:t>0.1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AFAB896-92CF-482F-D320-FCD993A827A7}"/>
                </a:ext>
              </a:extLst>
            </p:cNvPr>
            <p:cNvSpPr txBox="1"/>
            <p:nvPr/>
          </p:nvSpPr>
          <p:spPr>
            <a:xfrm>
              <a:off x="2620455" y="3939523"/>
              <a:ext cx="964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cos_sim</a:t>
              </a:r>
              <a:endParaRPr lang="en-OM" b="1" dirty="0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319"/>
    </mc:Choice>
    <mc:Fallback xmlns="">
      <p:transition spd="slow" advTm="1463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0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9.8|16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0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4|5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49.4|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4.7|29.3|48.6|5.3|1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6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8.2"/>
</p:tagLst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</TotalTime>
  <Words>1288</Words>
  <Application>Microsoft Office PowerPoint</Application>
  <PresentationFormat>Widescreen</PresentationFormat>
  <Paragraphs>435</Paragraphs>
  <Slides>28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Slides sebis 2013 2</vt:lpstr>
      <vt:lpstr>PowerPoint Presentation</vt:lpstr>
      <vt:lpstr>Outline</vt:lpstr>
      <vt:lpstr>CD4AI Background</vt:lpstr>
      <vt:lpstr>CD4AI Background</vt:lpstr>
      <vt:lpstr>CD4AI Background</vt:lpstr>
      <vt:lpstr>CD4AI Background</vt:lpstr>
      <vt:lpstr>CD4AI Background</vt:lpstr>
      <vt:lpstr>Problem Statement - Efficiency Issues</vt:lpstr>
      <vt:lpstr>Analysis of Keyword Extraction Issues</vt:lpstr>
      <vt:lpstr>Solutions and Improvements (Keyword Extraction)</vt:lpstr>
      <vt:lpstr>Problems</vt:lpstr>
      <vt:lpstr>2. Enable Effective User Collaboration</vt:lpstr>
      <vt:lpstr>Current Progress Of The Collaboration Feature</vt:lpstr>
      <vt:lpstr>Current Progress Of The Collaboration Feature</vt:lpstr>
      <vt:lpstr>Current Progress Of The Collaboration Feature</vt:lpstr>
      <vt:lpstr>Current Progress Of The Collaboration Feature</vt:lpstr>
      <vt:lpstr>Current Progress Of The Collaboration Feature</vt:lpstr>
      <vt:lpstr>Current Progress Of The Collaboration Feature</vt:lpstr>
      <vt:lpstr>2. Enable Effective User Collaboration</vt:lpstr>
      <vt:lpstr>2. Enable Effective User Collaboration</vt:lpstr>
      <vt:lpstr>Next Steps</vt:lpstr>
      <vt:lpstr>Project Timeline</vt:lpstr>
      <vt:lpstr>PowerPoint Presentation</vt:lpstr>
      <vt:lpstr>PowerPoint Presentation</vt:lpstr>
      <vt:lpstr>Keyword Extraction Issues</vt:lpstr>
      <vt:lpstr>Keyword Extraction Issues</vt:lpstr>
      <vt:lpstr>PowerPoint Presentation</vt:lpstr>
      <vt:lpstr>DB Model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Efficient Annotation at Scale: Optimizing CD4AI Web Application for Enhanced Data Processing and Collaboration</dc:title>
  <dc:creator>Stephen Meisenbacher</dc:creator>
  <cp:lastModifiedBy>Majd AlKayyal</cp:lastModifiedBy>
  <cp:revision>13</cp:revision>
  <dcterms:created xsi:type="dcterms:W3CDTF">2024-02-01T14:35:12Z</dcterms:created>
  <dcterms:modified xsi:type="dcterms:W3CDTF">2024-08-18T16:42:43Z</dcterms:modified>
</cp:coreProperties>
</file>